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31"/>
  </p:notesMasterIdLst>
  <p:sldIdLst>
    <p:sldId id="256" r:id="rId2"/>
    <p:sldId id="257" r:id="rId3"/>
    <p:sldId id="314" r:id="rId4"/>
    <p:sldId id="262" r:id="rId5"/>
    <p:sldId id="340" r:id="rId6"/>
    <p:sldId id="261" r:id="rId7"/>
    <p:sldId id="260" r:id="rId8"/>
    <p:sldId id="312" r:id="rId9"/>
    <p:sldId id="327" r:id="rId10"/>
    <p:sldId id="316" r:id="rId11"/>
    <p:sldId id="317" r:id="rId12"/>
    <p:sldId id="278" r:id="rId13"/>
    <p:sldId id="319" r:id="rId14"/>
    <p:sldId id="338" r:id="rId15"/>
    <p:sldId id="320" r:id="rId16"/>
    <p:sldId id="339" r:id="rId17"/>
    <p:sldId id="280" r:id="rId18"/>
    <p:sldId id="323" r:id="rId19"/>
    <p:sldId id="325" r:id="rId20"/>
    <p:sldId id="328" r:id="rId21"/>
    <p:sldId id="329" r:id="rId22"/>
    <p:sldId id="330" r:id="rId23"/>
    <p:sldId id="331" r:id="rId24"/>
    <p:sldId id="332" r:id="rId25"/>
    <p:sldId id="333" r:id="rId26"/>
    <p:sldId id="341" r:id="rId27"/>
    <p:sldId id="334" r:id="rId28"/>
    <p:sldId id="335" r:id="rId29"/>
    <p:sldId id="270" r:id="rId30"/>
  </p:sldIdLst>
  <p:sldSz cx="9144000" cy="5143500" type="screen16x9"/>
  <p:notesSz cx="6858000" cy="9144000"/>
  <p:embeddedFontLst>
    <p:embeddedFont>
      <p:font typeface="Barlow" panose="00000500000000000000" pitchFamily="2" charset="0"/>
      <p:regular r:id="rId32"/>
      <p:bold r:id="rId33"/>
      <p:italic r:id="rId34"/>
      <p:boldItalic r:id="rId35"/>
    </p:embeddedFont>
    <p:embeddedFont>
      <p:font typeface="Barlow Light" panose="00000400000000000000" pitchFamily="2" charset="0"/>
      <p:regular r:id="rId36"/>
      <p:italic r:id="rId37"/>
    </p:embeddedFont>
    <p:embeddedFont>
      <p:font typeface="Barlow Medium" panose="00000600000000000000" pitchFamily="2" charset="0"/>
      <p:regular r:id="rId38"/>
      <p:bold r:id="rId39"/>
      <p:italic r:id="rId40"/>
      <p:boldItalic r:id="rId41"/>
    </p:embeddedFont>
    <p:embeddedFont>
      <p:font typeface="Cambria Math" panose="02040503050406030204" pitchFamily="18" charset="0"/>
      <p:regular r:id="rId42"/>
    </p:embeddedFont>
    <p:embeddedFont>
      <p:font typeface="Nunito Light" pitchFamily="2" charset="0"/>
      <p:regular r:id="rId43"/>
      <p:italic r:id="rId44"/>
    </p:embeddedFont>
    <p:embeddedFont>
      <p:font typeface="Oswald Medium" panose="00000600000000000000" pitchFamily="2" charset="0"/>
      <p:regular r:id="rId45"/>
      <p:bold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A37FA5A-FF0E-4553-AFFE-6FAC54CD2B12}">
  <a:tblStyle styleId="{CA37FA5A-FF0E-4553-AFFE-6FAC54CD2B1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2ED4F42-0446-4FD2-8DD5-BBAA3D9B692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>
          <a:extLst>
            <a:ext uri="{FF2B5EF4-FFF2-40B4-BE49-F238E27FC236}">
              <a16:creationId xmlns:a16="http://schemas.microsoft.com/office/drawing/2014/main" id="{DC5C5ED0-E1CE-3A79-2C0C-BF1C341D8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213b941cb2c_1_3865:notes">
            <a:extLst>
              <a:ext uri="{FF2B5EF4-FFF2-40B4-BE49-F238E27FC236}">
                <a16:creationId xmlns:a16="http://schemas.microsoft.com/office/drawing/2014/main" id="{211DE6EA-A225-8F67-663A-740D178E05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213b941cb2c_1_3865:notes">
            <a:extLst>
              <a:ext uri="{FF2B5EF4-FFF2-40B4-BE49-F238E27FC236}">
                <a16:creationId xmlns:a16="http://schemas.microsoft.com/office/drawing/2014/main" id="{D6079BCF-3A71-7919-1BC7-DAB040DB94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969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>
          <a:extLst>
            <a:ext uri="{FF2B5EF4-FFF2-40B4-BE49-F238E27FC236}">
              <a16:creationId xmlns:a16="http://schemas.microsoft.com/office/drawing/2014/main" id="{468C95DD-2E66-E160-B6D0-84841C838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213b941cb2c_1_3865:notes">
            <a:extLst>
              <a:ext uri="{FF2B5EF4-FFF2-40B4-BE49-F238E27FC236}">
                <a16:creationId xmlns:a16="http://schemas.microsoft.com/office/drawing/2014/main" id="{171271F5-8AF9-E56E-BD98-A6C00A5675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213b941cb2c_1_3865:notes">
            <a:extLst>
              <a:ext uri="{FF2B5EF4-FFF2-40B4-BE49-F238E27FC236}">
                <a16:creationId xmlns:a16="http://schemas.microsoft.com/office/drawing/2014/main" id="{2E3EEA0F-3654-354F-711B-38E5A645CF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1118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g214ebd426a4_0_2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8" name="Google Shape;2318;g214ebd426a4_0_2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>
          <a:extLst>
            <a:ext uri="{FF2B5EF4-FFF2-40B4-BE49-F238E27FC236}">
              <a16:creationId xmlns:a16="http://schemas.microsoft.com/office/drawing/2014/main" id="{F887E32F-0B8B-AFC0-979A-88CFADBF9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13b941cb2c_1_2842:notes">
            <a:extLst>
              <a:ext uri="{FF2B5EF4-FFF2-40B4-BE49-F238E27FC236}">
                <a16:creationId xmlns:a16="http://schemas.microsoft.com/office/drawing/2014/main" id="{8D99EA0D-BA0F-5AAD-CD37-B0204E9198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13b941cb2c_1_2842:notes">
            <a:extLst>
              <a:ext uri="{FF2B5EF4-FFF2-40B4-BE49-F238E27FC236}">
                <a16:creationId xmlns:a16="http://schemas.microsoft.com/office/drawing/2014/main" id="{33F7E836-2445-D06F-64BE-4C17AF8F5B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226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>
          <a:extLst>
            <a:ext uri="{FF2B5EF4-FFF2-40B4-BE49-F238E27FC236}">
              <a16:creationId xmlns:a16="http://schemas.microsoft.com/office/drawing/2014/main" id="{DB930E86-9D86-C6CD-B4EA-EB9DA2E01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13b941cb2c_1_2842:notes">
            <a:extLst>
              <a:ext uri="{FF2B5EF4-FFF2-40B4-BE49-F238E27FC236}">
                <a16:creationId xmlns:a16="http://schemas.microsoft.com/office/drawing/2014/main" id="{B6F93BB1-A5E8-850C-1396-993FACE616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13b941cb2c_1_2842:notes">
            <a:extLst>
              <a:ext uri="{FF2B5EF4-FFF2-40B4-BE49-F238E27FC236}">
                <a16:creationId xmlns:a16="http://schemas.microsoft.com/office/drawing/2014/main" id="{1DA7DB9D-46DF-F613-8A10-AB8B44E959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02918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4" name="Google Shape;2524;g214ebd426a4_0_2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5" name="Google Shape;2525;g214ebd426a4_0_2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>
          <a:extLst>
            <a:ext uri="{FF2B5EF4-FFF2-40B4-BE49-F238E27FC236}">
              <a16:creationId xmlns:a16="http://schemas.microsoft.com/office/drawing/2014/main" id="{540A9161-33E9-6D3F-07CB-9E4D7EA23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13b941cb2c_1_3622:notes">
            <a:extLst>
              <a:ext uri="{FF2B5EF4-FFF2-40B4-BE49-F238E27FC236}">
                <a16:creationId xmlns:a16="http://schemas.microsoft.com/office/drawing/2014/main" id="{D1CCC439-FED0-7B0A-2B36-F8C347EB35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213b941cb2c_1_3622:notes">
            <a:extLst>
              <a:ext uri="{FF2B5EF4-FFF2-40B4-BE49-F238E27FC236}">
                <a16:creationId xmlns:a16="http://schemas.microsoft.com/office/drawing/2014/main" id="{884EC62A-2E0E-9D4F-EDC7-37C623F5AC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08453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>
          <a:extLst>
            <a:ext uri="{FF2B5EF4-FFF2-40B4-BE49-F238E27FC236}">
              <a16:creationId xmlns:a16="http://schemas.microsoft.com/office/drawing/2014/main" id="{AEC1F942-40CC-FACA-2608-31ED2C39D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213b941cb2c_1_3865:notes">
            <a:extLst>
              <a:ext uri="{FF2B5EF4-FFF2-40B4-BE49-F238E27FC236}">
                <a16:creationId xmlns:a16="http://schemas.microsoft.com/office/drawing/2014/main" id="{A02238A6-2AFA-E0C8-00D4-82E69A8FD5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213b941cb2c_1_3865:notes">
            <a:extLst>
              <a:ext uri="{FF2B5EF4-FFF2-40B4-BE49-F238E27FC236}">
                <a16:creationId xmlns:a16="http://schemas.microsoft.com/office/drawing/2014/main" id="{E48F5440-A541-F4FE-1019-5AD8645F23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84451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>
          <a:extLst>
            <a:ext uri="{FF2B5EF4-FFF2-40B4-BE49-F238E27FC236}">
              <a16:creationId xmlns:a16="http://schemas.microsoft.com/office/drawing/2014/main" id="{F2C2F38C-3A40-510C-1F9A-730BDFEBB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213b941cb2c_1_3865:notes">
            <a:extLst>
              <a:ext uri="{FF2B5EF4-FFF2-40B4-BE49-F238E27FC236}">
                <a16:creationId xmlns:a16="http://schemas.microsoft.com/office/drawing/2014/main" id="{1271545C-8F16-9F39-0314-8795CC5596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213b941cb2c_1_3865:notes">
            <a:extLst>
              <a:ext uri="{FF2B5EF4-FFF2-40B4-BE49-F238E27FC236}">
                <a16:creationId xmlns:a16="http://schemas.microsoft.com/office/drawing/2014/main" id="{6D211658-548D-B1C7-66DD-F5322442AF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19356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>
          <a:extLst>
            <a:ext uri="{FF2B5EF4-FFF2-40B4-BE49-F238E27FC236}">
              <a16:creationId xmlns:a16="http://schemas.microsoft.com/office/drawing/2014/main" id="{F575623F-17FF-3552-581A-6838F1201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13b941cb2c_1_2842:notes">
            <a:extLst>
              <a:ext uri="{FF2B5EF4-FFF2-40B4-BE49-F238E27FC236}">
                <a16:creationId xmlns:a16="http://schemas.microsoft.com/office/drawing/2014/main" id="{6C45ADF6-3DF4-C692-5B81-B6244BC9BF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13b941cb2c_1_2842:notes">
            <a:extLst>
              <a:ext uri="{FF2B5EF4-FFF2-40B4-BE49-F238E27FC236}">
                <a16:creationId xmlns:a16="http://schemas.microsoft.com/office/drawing/2014/main" id="{899662AA-A366-08E3-3605-57CA602E36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4899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13b941cb2c_1_28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13b941cb2c_1_28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>
          <a:extLst>
            <a:ext uri="{FF2B5EF4-FFF2-40B4-BE49-F238E27FC236}">
              <a16:creationId xmlns:a16="http://schemas.microsoft.com/office/drawing/2014/main" id="{A3962B90-B5EC-F080-F955-827668A97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13b941cb2c_1_3622:notes">
            <a:extLst>
              <a:ext uri="{FF2B5EF4-FFF2-40B4-BE49-F238E27FC236}">
                <a16:creationId xmlns:a16="http://schemas.microsoft.com/office/drawing/2014/main" id="{501B678B-34D9-BD4C-E8F7-EAE5855205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213b941cb2c_1_3622:notes">
            <a:extLst>
              <a:ext uri="{FF2B5EF4-FFF2-40B4-BE49-F238E27FC236}">
                <a16:creationId xmlns:a16="http://schemas.microsoft.com/office/drawing/2014/main" id="{20C00E4C-AC53-E359-D2E2-99C81E7163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0917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>
          <a:extLst>
            <a:ext uri="{FF2B5EF4-FFF2-40B4-BE49-F238E27FC236}">
              <a16:creationId xmlns:a16="http://schemas.microsoft.com/office/drawing/2014/main" id="{238E66EA-390A-582B-70F7-9A1D9EB4C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213b941cb2c_1_3865:notes">
            <a:extLst>
              <a:ext uri="{FF2B5EF4-FFF2-40B4-BE49-F238E27FC236}">
                <a16:creationId xmlns:a16="http://schemas.microsoft.com/office/drawing/2014/main" id="{31A7A8D0-EA6C-C324-CE52-20F0FDF309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213b941cb2c_1_3865:notes">
            <a:extLst>
              <a:ext uri="{FF2B5EF4-FFF2-40B4-BE49-F238E27FC236}">
                <a16:creationId xmlns:a16="http://schemas.microsoft.com/office/drawing/2014/main" id="{FCE94AD1-F3E3-1438-214F-0AF7522D7D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33046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>
          <a:extLst>
            <a:ext uri="{FF2B5EF4-FFF2-40B4-BE49-F238E27FC236}">
              <a16:creationId xmlns:a16="http://schemas.microsoft.com/office/drawing/2014/main" id="{F9027655-E22E-0B57-E6A0-E416637A9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213b941cb2c_1_3865:notes">
            <a:extLst>
              <a:ext uri="{FF2B5EF4-FFF2-40B4-BE49-F238E27FC236}">
                <a16:creationId xmlns:a16="http://schemas.microsoft.com/office/drawing/2014/main" id="{8D571FE0-0C7D-CAC5-289E-D0A9B34956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213b941cb2c_1_3865:notes">
            <a:extLst>
              <a:ext uri="{FF2B5EF4-FFF2-40B4-BE49-F238E27FC236}">
                <a16:creationId xmlns:a16="http://schemas.microsoft.com/office/drawing/2014/main" id="{0C12ECE2-1D51-94AD-7DEF-EB2655ADEC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76115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>
          <a:extLst>
            <a:ext uri="{FF2B5EF4-FFF2-40B4-BE49-F238E27FC236}">
              <a16:creationId xmlns:a16="http://schemas.microsoft.com/office/drawing/2014/main" id="{BF336315-4D69-AEEB-A3E6-6F8F0103F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13b941cb2c_1_2842:notes">
            <a:extLst>
              <a:ext uri="{FF2B5EF4-FFF2-40B4-BE49-F238E27FC236}">
                <a16:creationId xmlns:a16="http://schemas.microsoft.com/office/drawing/2014/main" id="{4661908A-AB62-A281-DDDC-2E51A9E4D0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13b941cb2c_1_2842:notes">
            <a:extLst>
              <a:ext uri="{FF2B5EF4-FFF2-40B4-BE49-F238E27FC236}">
                <a16:creationId xmlns:a16="http://schemas.microsoft.com/office/drawing/2014/main" id="{6940146F-D379-9B37-3B45-DEDC41A12D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55464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>
          <a:extLst>
            <a:ext uri="{FF2B5EF4-FFF2-40B4-BE49-F238E27FC236}">
              <a16:creationId xmlns:a16="http://schemas.microsoft.com/office/drawing/2014/main" id="{F662F436-E7A4-5473-BBBA-E41D92E63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13b941cb2c_1_2842:notes">
            <a:extLst>
              <a:ext uri="{FF2B5EF4-FFF2-40B4-BE49-F238E27FC236}">
                <a16:creationId xmlns:a16="http://schemas.microsoft.com/office/drawing/2014/main" id="{C32F2AFC-DE36-11B1-AF09-4D20A09199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13b941cb2c_1_2842:notes">
            <a:extLst>
              <a:ext uri="{FF2B5EF4-FFF2-40B4-BE49-F238E27FC236}">
                <a16:creationId xmlns:a16="http://schemas.microsoft.com/office/drawing/2014/main" id="{4CD77B8B-D004-DBB6-20F4-339FFE7EC7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89545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214ebd426a4_0_1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3" name="Google Shape;2163;g214ebd426a4_0_1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>
          <a:extLst>
            <a:ext uri="{FF2B5EF4-FFF2-40B4-BE49-F238E27FC236}">
              <a16:creationId xmlns:a16="http://schemas.microsoft.com/office/drawing/2014/main" id="{C4671E7C-01A0-A619-D17B-55FD1AB14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13b941cb2c_1_2842:notes">
            <a:extLst>
              <a:ext uri="{FF2B5EF4-FFF2-40B4-BE49-F238E27FC236}">
                <a16:creationId xmlns:a16="http://schemas.microsoft.com/office/drawing/2014/main" id="{7D4008AA-3E13-8413-3EEA-652267B70F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13b941cb2c_1_2842:notes">
            <a:extLst>
              <a:ext uri="{FF2B5EF4-FFF2-40B4-BE49-F238E27FC236}">
                <a16:creationId xmlns:a16="http://schemas.microsoft.com/office/drawing/2014/main" id="{FEBF6321-D0A0-F384-A0A2-61C870B2F1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6687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214ebd426a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214ebd426a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>
          <a:extLst>
            <a:ext uri="{FF2B5EF4-FFF2-40B4-BE49-F238E27FC236}">
              <a16:creationId xmlns:a16="http://schemas.microsoft.com/office/drawing/2014/main" id="{A7AFF141-50A2-03C1-F9CE-2381658C5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13b941cb2c_1_3622:notes">
            <a:extLst>
              <a:ext uri="{FF2B5EF4-FFF2-40B4-BE49-F238E27FC236}">
                <a16:creationId xmlns:a16="http://schemas.microsoft.com/office/drawing/2014/main" id="{C35D30AE-58B4-E291-BED1-D3951BAB53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213b941cb2c_1_3622:notes">
            <a:extLst>
              <a:ext uri="{FF2B5EF4-FFF2-40B4-BE49-F238E27FC236}">
                <a16:creationId xmlns:a16="http://schemas.microsoft.com/office/drawing/2014/main" id="{B55C214A-E3A5-B60B-9D72-45135346AA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3394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213b941cb2c_1_3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213b941cb2c_1_3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13b941cb2c_1_3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213b941cb2c_1_3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>
          <a:extLst>
            <a:ext uri="{FF2B5EF4-FFF2-40B4-BE49-F238E27FC236}">
              <a16:creationId xmlns:a16="http://schemas.microsoft.com/office/drawing/2014/main" id="{435E4B89-B535-F7DF-B389-576ED1765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213b941cb2c_1_3865:notes">
            <a:extLst>
              <a:ext uri="{FF2B5EF4-FFF2-40B4-BE49-F238E27FC236}">
                <a16:creationId xmlns:a16="http://schemas.microsoft.com/office/drawing/2014/main" id="{80E43E25-C8E1-5454-E304-007AD8155E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213b941cb2c_1_3865:notes">
            <a:extLst>
              <a:ext uri="{FF2B5EF4-FFF2-40B4-BE49-F238E27FC236}">
                <a16:creationId xmlns:a16="http://schemas.microsoft.com/office/drawing/2014/main" id="{F59A8437-81DC-E7ED-F17C-FF6049F640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164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>
          <a:extLst>
            <a:ext uri="{FF2B5EF4-FFF2-40B4-BE49-F238E27FC236}">
              <a16:creationId xmlns:a16="http://schemas.microsoft.com/office/drawing/2014/main" id="{1FA5CBDC-CE4F-4EAB-4C50-58E58C8E3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213b941cb2c_1_3865:notes">
            <a:extLst>
              <a:ext uri="{FF2B5EF4-FFF2-40B4-BE49-F238E27FC236}">
                <a16:creationId xmlns:a16="http://schemas.microsoft.com/office/drawing/2014/main" id="{DB01F27A-78D9-D43A-A9A1-7DB61DD5FD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213b941cb2c_1_3865:notes">
            <a:extLst>
              <a:ext uri="{FF2B5EF4-FFF2-40B4-BE49-F238E27FC236}">
                <a16:creationId xmlns:a16="http://schemas.microsoft.com/office/drawing/2014/main" id="{8EDDE95F-4CB5-9D2D-A44A-E4C1C518D2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397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401138"/>
            <a:ext cx="4732500" cy="181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251275"/>
            <a:ext cx="47325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2112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AND_TWO_COLUMNS_1_1_1_1_1_1_1_1_1_1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/>
          <p:nvPr/>
        </p:nvSpPr>
        <p:spPr>
          <a:xfrm>
            <a:off x="833867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8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8"/>
          <p:cNvSpPr/>
          <p:nvPr/>
        </p:nvSpPr>
        <p:spPr>
          <a:xfrm>
            <a:off x="62112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8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62112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713225" y="2003375"/>
            <a:ext cx="30135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860525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13225" y="3589325"/>
            <a:ext cx="30135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13225" y="1191287"/>
            <a:ext cx="77175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/>
          <p:nvPr/>
        </p:nvSpPr>
        <p:spPr>
          <a:xfrm>
            <a:off x="833867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6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713225" y="1138400"/>
            <a:ext cx="4441500" cy="74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ubTitle" idx="1"/>
          </p:nvPr>
        </p:nvSpPr>
        <p:spPr>
          <a:xfrm>
            <a:off x="720231" y="1947700"/>
            <a:ext cx="4441500" cy="20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Barlow Light"/>
              <a:buChar char="★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7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7"/>
          <p:cNvSpPr/>
          <p:nvPr/>
        </p:nvSpPr>
        <p:spPr>
          <a:xfrm>
            <a:off x="62112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1"/>
          </p:nvPr>
        </p:nvSpPr>
        <p:spPr>
          <a:xfrm>
            <a:off x="4832081" y="1941575"/>
            <a:ext cx="32541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ubTitle" idx="2"/>
          </p:nvPr>
        </p:nvSpPr>
        <p:spPr>
          <a:xfrm>
            <a:off x="1057900" y="1941575"/>
            <a:ext cx="32541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_AND_TWO_COLUMNS_1_1_1_1_1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/>
          <p:nvPr/>
        </p:nvSpPr>
        <p:spPr>
          <a:xfrm>
            <a:off x="62112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3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3"/>
          <p:cNvSpPr/>
          <p:nvPr/>
        </p:nvSpPr>
        <p:spPr>
          <a:xfrm>
            <a:off x="833867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title"/>
          </p:nvPr>
        </p:nvSpPr>
        <p:spPr>
          <a:xfrm>
            <a:off x="1014825" y="1183300"/>
            <a:ext cx="3519600" cy="18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3"/>
          <p:cNvSpPr txBox="1">
            <a:spLocks noGrp="1"/>
          </p:cNvSpPr>
          <p:nvPr>
            <p:ph type="subTitle" idx="1"/>
          </p:nvPr>
        </p:nvSpPr>
        <p:spPr>
          <a:xfrm>
            <a:off x="1014825" y="3036800"/>
            <a:ext cx="35196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AND_TWO_COLUMNS_1_1_1_1_1_1_1_1_1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8" r:id="rId6"/>
    <p:sldLayoutId id="2147483660" r:id="rId7"/>
    <p:sldLayoutId id="2147483669" r:id="rId8"/>
    <p:sldLayoutId id="2147483673" r:id="rId9"/>
    <p:sldLayoutId id="2147483674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>
            <a:spLocks noGrp="1"/>
          </p:cNvSpPr>
          <p:nvPr>
            <p:ph type="ctrTitle"/>
          </p:nvPr>
        </p:nvSpPr>
        <p:spPr>
          <a:xfrm>
            <a:off x="713225" y="1401138"/>
            <a:ext cx="4732500" cy="181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KRONOS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18" name="Google Shape;218;p33"/>
          <p:cNvSpPr txBox="1">
            <a:spLocks noGrp="1"/>
          </p:cNvSpPr>
          <p:nvPr>
            <p:ph type="subTitle" idx="1"/>
          </p:nvPr>
        </p:nvSpPr>
        <p:spPr>
          <a:xfrm>
            <a:off x="713225" y="3341947"/>
            <a:ext cx="4732500" cy="8139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err="1">
                <a:solidFill>
                  <a:schemeClr val="tx2"/>
                </a:solidFill>
              </a:rPr>
              <a:t>Bioli</a:t>
            </a:r>
            <a:r>
              <a:rPr lang="it-IT">
                <a:solidFill>
                  <a:schemeClr val="tx2"/>
                </a:solidFill>
              </a:rPr>
              <a:t> Ettore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tx2"/>
                </a:solidFill>
              </a:rPr>
              <a:t>Giugliano Rolando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tx2"/>
                </a:solidFill>
              </a:rPr>
              <a:t>Modesti Alessandro</a:t>
            </a:r>
          </a:p>
        </p:txBody>
      </p:sp>
      <p:sp>
        <p:nvSpPr>
          <p:cNvPr id="219" name="Google Shape;219;p33"/>
          <p:cNvSpPr/>
          <p:nvPr/>
        </p:nvSpPr>
        <p:spPr>
          <a:xfrm>
            <a:off x="8271025" y="864325"/>
            <a:ext cx="319500" cy="3195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3"/>
          <p:cNvSpPr/>
          <p:nvPr/>
        </p:nvSpPr>
        <p:spPr>
          <a:xfrm>
            <a:off x="5953675" y="4196975"/>
            <a:ext cx="319500" cy="3195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3"/>
          <p:cNvSpPr/>
          <p:nvPr/>
        </p:nvSpPr>
        <p:spPr>
          <a:xfrm>
            <a:off x="6362900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" name="Google Shape;222;p33"/>
          <p:cNvGrpSpPr/>
          <p:nvPr/>
        </p:nvGrpSpPr>
        <p:grpSpPr>
          <a:xfrm>
            <a:off x="5544917" y="1001382"/>
            <a:ext cx="3178622" cy="3140737"/>
            <a:chOff x="5544917" y="1001382"/>
            <a:chExt cx="3178622" cy="3140737"/>
          </a:xfrm>
        </p:grpSpPr>
        <p:grpSp>
          <p:nvGrpSpPr>
            <p:cNvPr id="223" name="Google Shape;223;p33"/>
            <p:cNvGrpSpPr/>
            <p:nvPr/>
          </p:nvGrpSpPr>
          <p:grpSpPr>
            <a:xfrm>
              <a:off x="5544917" y="1001382"/>
              <a:ext cx="3178622" cy="3140737"/>
              <a:chOff x="1081978" y="1734763"/>
              <a:chExt cx="3031879" cy="2995743"/>
            </a:xfrm>
          </p:grpSpPr>
          <p:sp>
            <p:nvSpPr>
              <p:cNvPr id="224" name="Google Shape;224;p33"/>
              <p:cNvSpPr/>
              <p:nvPr/>
            </p:nvSpPr>
            <p:spPr>
              <a:xfrm>
                <a:off x="2611136" y="3160356"/>
                <a:ext cx="276989" cy="342001"/>
              </a:xfrm>
              <a:custGeom>
                <a:avLst/>
                <a:gdLst/>
                <a:ahLst/>
                <a:cxnLst/>
                <a:rect l="l" t="t" r="r" b="b"/>
                <a:pathLst>
                  <a:path w="5154" h="6364" extrusionOk="0">
                    <a:moveTo>
                      <a:pt x="2241" y="1"/>
                    </a:moveTo>
                    <a:lnTo>
                      <a:pt x="1" y="1300"/>
                    </a:lnTo>
                    <a:lnTo>
                      <a:pt x="2958" y="6364"/>
                    </a:lnTo>
                    <a:lnTo>
                      <a:pt x="5154" y="5064"/>
                    </a:lnTo>
                    <a:lnTo>
                      <a:pt x="2241" y="1"/>
                    </a:lnTo>
                    <a:close/>
                  </a:path>
                </a:pathLst>
              </a:custGeom>
              <a:solidFill>
                <a:srgbClr val="428A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33"/>
              <p:cNvSpPr/>
              <p:nvPr/>
            </p:nvSpPr>
            <p:spPr>
              <a:xfrm>
                <a:off x="2488337" y="3232638"/>
                <a:ext cx="274570" cy="339583"/>
              </a:xfrm>
              <a:custGeom>
                <a:avLst/>
                <a:gdLst/>
                <a:ahLst/>
                <a:cxnLst/>
                <a:rect l="l" t="t" r="r" b="b"/>
                <a:pathLst>
                  <a:path w="5109" h="6319" extrusionOk="0">
                    <a:moveTo>
                      <a:pt x="2196" y="0"/>
                    </a:moveTo>
                    <a:lnTo>
                      <a:pt x="0" y="1255"/>
                    </a:lnTo>
                    <a:lnTo>
                      <a:pt x="2913" y="6318"/>
                    </a:lnTo>
                    <a:lnTo>
                      <a:pt x="5109" y="5064"/>
                    </a:lnTo>
                    <a:lnTo>
                      <a:pt x="2196" y="0"/>
                    </a:lnTo>
                    <a:close/>
                  </a:path>
                </a:pathLst>
              </a:custGeom>
              <a:solidFill>
                <a:srgbClr val="428A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33"/>
              <p:cNvSpPr/>
              <p:nvPr/>
            </p:nvSpPr>
            <p:spPr>
              <a:xfrm>
                <a:off x="2363120" y="3304866"/>
                <a:ext cx="276989" cy="342001"/>
              </a:xfrm>
              <a:custGeom>
                <a:avLst/>
                <a:gdLst/>
                <a:ahLst/>
                <a:cxnLst/>
                <a:rect l="l" t="t" r="r" b="b"/>
                <a:pathLst>
                  <a:path w="5154" h="6364" extrusionOk="0">
                    <a:moveTo>
                      <a:pt x="2196" y="0"/>
                    </a:moveTo>
                    <a:lnTo>
                      <a:pt x="0" y="1300"/>
                    </a:lnTo>
                    <a:lnTo>
                      <a:pt x="2913" y="6363"/>
                    </a:lnTo>
                    <a:lnTo>
                      <a:pt x="5153" y="5064"/>
                    </a:lnTo>
                    <a:lnTo>
                      <a:pt x="2196" y="0"/>
                    </a:lnTo>
                    <a:close/>
                  </a:path>
                </a:pathLst>
              </a:custGeom>
              <a:solidFill>
                <a:srgbClr val="428A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33"/>
              <p:cNvSpPr/>
              <p:nvPr/>
            </p:nvSpPr>
            <p:spPr>
              <a:xfrm>
                <a:off x="2237902" y="3377094"/>
                <a:ext cx="276989" cy="342001"/>
              </a:xfrm>
              <a:custGeom>
                <a:avLst/>
                <a:gdLst/>
                <a:ahLst/>
                <a:cxnLst/>
                <a:rect l="l" t="t" r="r" b="b"/>
                <a:pathLst>
                  <a:path w="5154" h="6364" extrusionOk="0">
                    <a:moveTo>
                      <a:pt x="2241" y="1"/>
                    </a:moveTo>
                    <a:lnTo>
                      <a:pt x="0" y="1300"/>
                    </a:lnTo>
                    <a:lnTo>
                      <a:pt x="2958" y="6364"/>
                    </a:lnTo>
                    <a:lnTo>
                      <a:pt x="5153" y="5064"/>
                    </a:lnTo>
                    <a:lnTo>
                      <a:pt x="2241" y="1"/>
                    </a:lnTo>
                    <a:close/>
                  </a:path>
                </a:pathLst>
              </a:custGeom>
              <a:solidFill>
                <a:srgbClr val="428A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33"/>
              <p:cNvSpPr/>
              <p:nvPr/>
            </p:nvSpPr>
            <p:spPr>
              <a:xfrm>
                <a:off x="2112631" y="3449323"/>
                <a:ext cx="277043" cy="342001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6364" extrusionOk="0">
                    <a:moveTo>
                      <a:pt x="2241" y="1"/>
                    </a:moveTo>
                    <a:lnTo>
                      <a:pt x="1" y="1300"/>
                    </a:lnTo>
                    <a:lnTo>
                      <a:pt x="2958" y="6364"/>
                    </a:lnTo>
                    <a:lnTo>
                      <a:pt x="5154" y="5064"/>
                    </a:lnTo>
                    <a:lnTo>
                      <a:pt x="2241" y="1"/>
                    </a:lnTo>
                    <a:close/>
                  </a:path>
                </a:pathLst>
              </a:custGeom>
              <a:solidFill>
                <a:srgbClr val="428A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33"/>
              <p:cNvSpPr/>
              <p:nvPr/>
            </p:nvSpPr>
            <p:spPr>
              <a:xfrm>
                <a:off x="2782141" y="3232638"/>
                <a:ext cx="84322" cy="110812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2062" extrusionOk="0">
                    <a:moveTo>
                      <a:pt x="538" y="0"/>
                    </a:moveTo>
                    <a:lnTo>
                      <a:pt x="0" y="314"/>
                    </a:lnTo>
                    <a:lnTo>
                      <a:pt x="1031" y="2061"/>
                    </a:lnTo>
                    <a:lnTo>
                      <a:pt x="1568" y="1748"/>
                    </a:lnTo>
                    <a:lnTo>
                      <a:pt x="538" y="0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33"/>
              <p:cNvSpPr/>
              <p:nvPr/>
            </p:nvSpPr>
            <p:spPr>
              <a:xfrm>
                <a:off x="3006082" y="4463151"/>
                <a:ext cx="38587" cy="204749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10" extrusionOk="0">
                    <a:moveTo>
                      <a:pt x="717" y="1"/>
                    </a:moveTo>
                    <a:lnTo>
                      <a:pt x="135" y="45"/>
                    </a:lnTo>
                    <a:lnTo>
                      <a:pt x="0" y="3317"/>
                    </a:lnTo>
                    <a:lnTo>
                      <a:pt x="359" y="3809"/>
                    </a:lnTo>
                    <a:lnTo>
                      <a:pt x="717" y="3585"/>
                    </a:lnTo>
                    <a:lnTo>
                      <a:pt x="7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33"/>
              <p:cNvSpPr/>
              <p:nvPr/>
            </p:nvSpPr>
            <p:spPr>
              <a:xfrm>
                <a:off x="2803799" y="4333097"/>
                <a:ext cx="240874" cy="139724"/>
              </a:xfrm>
              <a:custGeom>
                <a:avLst/>
                <a:gdLst/>
                <a:ahLst/>
                <a:cxnLst/>
                <a:rect l="l" t="t" r="r" b="b"/>
                <a:pathLst>
                  <a:path w="4482" h="2600" extrusionOk="0">
                    <a:moveTo>
                      <a:pt x="314" y="1"/>
                    </a:moveTo>
                    <a:lnTo>
                      <a:pt x="0" y="225"/>
                    </a:lnTo>
                    <a:lnTo>
                      <a:pt x="2241" y="2152"/>
                    </a:lnTo>
                    <a:lnTo>
                      <a:pt x="4123" y="2600"/>
                    </a:lnTo>
                    <a:lnTo>
                      <a:pt x="4481" y="2421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33"/>
              <p:cNvSpPr/>
              <p:nvPr/>
            </p:nvSpPr>
            <p:spPr>
              <a:xfrm>
                <a:off x="2803799" y="4345189"/>
                <a:ext cx="221580" cy="322709"/>
              </a:xfrm>
              <a:custGeom>
                <a:avLst/>
                <a:gdLst/>
                <a:ahLst/>
                <a:cxnLst/>
                <a:rect l="l" t="t" r="r" b="b"/>
                <a:pathLst>
                  <a:path w="4123" h="6005" extrusionOk="0">
                    <a:moveTo>
                      <a:pt x="0" y="0"/>
                    </a:moveTo>
                    <a:lnTo>
                      <a:pt x="0" y="3585"/>
                    </a:lnTo>
                    <a:lnTo>
                      <a:pt x="4123" y="6004"/>
                    </a:lnTo>
                    <a:lnTo>
                      <a:pt x="4123" y="23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33"/>
              <p:cNvSpPr/>
              <p:nvPr/>
            </p:nvSpPr>
            <p:spPr>
              <a:xfrm>
                <a:off x="3006082" y="4258450"/>
                <a:ext cx="38587" cy="204749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10" extrusionOk="0">
                    <a:moveTo>
                      <a:pt x="717" y="1"/>
                    </a:moveTo>
                    <a:lnTo>
                      <a:pt x="135" y="90"/>
                    </a:lnTo>
                    <a:lnTo>
                      <a:pt x="0" y="3317"/>
                    </a:lnTo>
                    <a:lnTo>
                      <a:pt x="359" y="3810"/>
                    </a:lnTo>
                    <a:lnTo>
                      <a:pt x="717" y="3630"/>
                    </a:lnTo>
                    <a:lnTo>
                      <a:pt x="7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33"/>
              <p:cNvSpPr/>
              <p:nvPr/>
            </p:nvSpPr>
            <p:spPr>
              <a:xfrm>
                <a:off x="2803799" y="4130815"/>
                <a:ext cx="240874" cy="137359"/>
              </a:xfrm>
              <a:custGeom>
                <a:avLst/>
                <a:gdLst/>
                <a:ahLst/>
                <a:cxnLst/>
                <a:rect l="l" t="t" r="r" b="b"/>
                <a:pathLst>
                  <a:path w="4482" h="2556" extrusionOk="0">
                    <a:moveTo>
                      <a:pt x="314" y="1"/>
                    </a:moveTo>
                    <a:lnTo>
                      <a:pt x="0" y="180"/>
                    </a:lnTo>
                    <a:lnTo>
                      <a:pt x="2241" y="2107"/>
                    </a:lnTo>
                    <a:lnTo>
                      <a:pt x="4123" y="2555"/>
                    </a:lnTo>
                    <a:lnTo>
                      <a:pt x="4481" y="2376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33"/>
              <p:cNvSpPr/>
              <p:nvPr/>
            </p:nvSpPr>
            <p:spPr>
              <a:xfrm>
                <a:off x="2803799" y="4140488"/>
                <a:ext cx="221580" cy="322709"/>
              </a:xfrm>
              <a:custGeom>
                <a:avLst/>
                <a:gdLst/>
                <a:ahLst/>
                <a:cxnLst/>
                <a:rect l="l" t="t" r="r" b="b"/>
                <a:pathLst>
                  <a:path w="4123" h="6005" extrusionOk="0">
                    <a:moveTo>
                      <a:pt x="0" y="0"/>
                    </a:moveTo>
                    <a:lnTo>
                      <a:pt x="0" y="3630"/>
                    </a:lnTo>
                    <a:lnTo>
                      <a:pt x="4123" y="6005"/>
                    </a:lnTo>
                    <a:lnTo>
                      <a:pt x="4123" y="23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33"/>
              <p:cNvSpPr/>
              <p:nvPr/>
            </p:nvSpPr>
            <p:spPr>
              <a:xfrm>
                <a:off x="3006082" y="4053804"/>
                <a:ext cx="38587" cy="204696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09" extrusionOk="0">
                    <a:moveTo>
                      <a:pt x="717" y="0"/>
                    </a:moveTo>
                    <a:lnTo>
                      <a:pt x="135" y="90"/>
                    </a:lnTo>
                    <a:lnTo>
                      <a:pt x="0" y="3316"/>
                    </a:lnTo>
                    <a:lnTo>
                      <a:pt x="359" y="3809"/>
                    </a:lnTo>
                    <a:lnTo>
                      <a:pt x="717" y="3630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33"/>
              <p:cNvSpPr/>
              <p:nvPr/>
            </p:nvSpPr>
            <p:spPr>
              <a:xfrm>
                <a:off x="2803799" y="3926168"/>
                <a:ext cx="240874" cy="139724"/>
              </a:xfrm>
              <a:custGeom>
                <a:avLst/>
                <a:gdLst/>
                <a:ahLst/>
                <a:cxnLst/>
                <a:rect l="l" t="t" r="r" b="b"/>
                <a:pathLst>
                  <a:path w="4482" h="2600" extrusionOk="0">
                    <a:moveTo>
                      <a:pt x="314" y="0"/>
                    </a:moveTo>
                    <a:lnTo>
                      <a:pt x="0" y="179"/>
                    </a:lnTo>
                    <a:lnTo>
                      <a:pt x="2241" y="2151"/>
                    </a:lnTo>
                    <a:lnTo>
                      <a:pt x="4123" y="2599"/>
                    </a:lnTo>
                    <a:lnTo>
                      <a:pt x="4481" y="2375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33"/>
              <p:cNvSpPr/>
              <p:nvPr/>
            </p:nvSpPr>
            <p:spPr>
              <a:xfrm>
                <a:off x="2803799" y="3935788"/>
                <a:ext cx="221580" cy="322709"/>
              </a:xfrm>
              <a:custGeom>
                <a:avLst/>
                <a:gdLst/>
                <a:ahLst/>
                <a:cxnLst/>
                <a:rect l="l" t="t" r="r" b="b"/>
                <a:pathLst>
                  <a:path w="4123" h="6005" extrusionOk="0">
                    <a:moveTo>
                      <a:pt x="0" y="0"/>
                    </a:moveTo>
                    <a:lnTo>
                      <a:pt x="0" y="3630"/>
                    </a:lnTo>
                    <a:lnTo>
                      <a:pt x="4123" y="6005"/>
                    </a:lnTo>
                    <a:lnTo>
                      <a:pt x="4123" y="24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33"/>
              <p:cNvSpPr/>
              <p:nvPr/>
            </p:nvSpPr>
            <p:spPr>
              <a:xfrm>
                <a:off x="3006082" y="3851522"/>
                <a:ext cx="38587" cy="204696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09" extrusionOk="0">
                    <a:moveTo>
                      <a:pt x="717" y="0"/>
                    </a:moveTo>
                    <a:lnTo>
                      <a:pt x="135" y="45"/>
                    </a:lnTo>
                    <a:lnTo>
                      <a:pt x="0" y="3316"/>
                    </a:lnTo>
                    <a:lnTo>
                      <a:pt x="359" y="3809"/>
                    </a:lnTo>
                    <a:lnTo>
                      <a:pt x="717" y="3585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33"/>
              <p:cNvSpPr/>
              <p:nvPr/>
            </p:nvSpPr>
            <p:spPr>
              <a:xfrm>
                <a:off x="2803799" y="3721468"/>
                <a:ext cx="240874" cy="139724"/>
              </a:xfrm>
              <a:custGeom>
                <a:avLst/>
                <a:gdLst/>
                <a:ahLst/>
                <a:cxnLst/>
                <a:rect l="l" t="t" r="r" b="b"/>
                <a:pathLst>
                  <a:path w="4482" h="2600" extrusionOk="0">
                    <a:moveTo>
                      <a:pt x="314" y="0"/>
                    </a:moveTo>
                    <a:lnTo>
                      <a:pt x="0" y="224"/>
                    </a:lnTo>
                    <a:lnTo>
                      <a:pt x="2241" y="2151"/>
                    </a:lnTo>
                    <a:lnTo>
                      <a:pt x="4123" y="2599"/>
                    </a:lnTo>
                    <a:lnTo>
                      <a:pt x="4481" y="242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33"/>
              <p:cNvSpPr/>
              <p:nvPr/>
            </p:nvSpPr>
            <p:spPr>
              <a:xfrm>
                <a:off x="2803799" y="3733506"/>
                <a:ext cx="221580" cy="322709"/>
              </a:xfrm>
              <a:custGeom>
                <a:avLst/>
                <a:gdLst/>
                <a:ahLst/>
                <a:cxnLst/>
                <a:rect l="l" t="t" r="r" b="b"/>
                <a:pathLst>
                  <a:path w="4123" h="6005" extrusionOk="0">
                    <a:moveTo>
                      <a:pt x="0" y="0"/>
                    </a:moveTo>
                    <a:lnTo>
                      <a:pt x="0" y="3585"/>
                    </a:lnTo>
                    <a:lnTo>
                      <a:pt x="4123" y="6005"/>
                    </a:lnTo>
                    <a:lnTo>
                      <a:pt x="4123" y="23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33"/>
              <p:cNvSpPr/>
              <p:nvPr/>
            </p:nvSpPr>
            <p:spPr>
              <a:xfrm>
                <a:off x="3006082" y="3646822"/>
                <a:ext cx="38587" cy="204749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10" extrusionOk="0">
                    <a:moveTo>
                      <a:pt x="717" y="0"/>
                    </a:moveTo>
                    <a:lnTo>
                      <a:pt x="135" y="90"/>
                    </a:lnTo>
                    <a:lnTo>
                      <a:pt x="0" y="3316"/>
                    </a:lnTo>
                    <a:lnTo>
                      <a:pt x="359" y="3809"/>
                    </a:lnTo>
                    <a:lnTo>
                      <a:pt x="717" y="3630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33"/>
              <p:cNvSpPr/>
              <p:nvPr/>
            </p:nvSpPr>
            <p:spPr>
              <a:xfrm>
                <a:off x="2803799" y="3519186"/>
                <a:ext cx="240874" cy="139724"/>
              </a:xfrm>
              <a:custGeom>
                <a:avLst/>
                <a:gdLst/>
                <a:ahLst/>
                <a:cxnLst/>
                <a:rect l="l" t="t" r="r" b="b"/>
                <a:pathLst>
                  <a:path w="4482" h="2600" extrusionOk="0">
                    <a:moveTo>
                      <a:pt x="314" y="0"/>
                    </a:moveTo>
                    <a:lnTo>
                      <a:pt x="0" y="180"/>
                    </a:lnTo>
                    <a:lnTo>
                      <a:pt x="2241" y="2106"/>
                    </a:lnTo>
                    <a:lnTo>
                      <a:pt x="4123" y="2599"/>
                    </a:lnTo>
                    <a:lnTo>
                      <a:pt x="4481" y="2375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33"/>
              <p:cNvSpPr/>
              <p:nvPr/>
            </p:nvSpPr>
            <p:spPr>
              <a:xfrm>
                <a:off x="2803799" y="3528806"/>
                <a:ext cx="221580" cy="322762"/>
              </a:xfrm>
              <a:custGeom>
                <a:avLst/>
                <a:gdLst/>
                <a:ahLst/>
                <a:cxnLst/>
                <a:rect l="l" t="t" r="r" b="b"/>
                <a:pathLst>
                  <a:path w="4123" h="6006" extrusionOk="0">
                    <a:moveTo>
                      <a:pt x="0" y="1"/>
                    </a:moveTo>
                    <a:lnTo>
                      <a:pt x="0" y="3630"/>
                    </a:lnTo>
                    <a:lnTo>
                      <a:pt x="4123" y="6005"/>
                    </a:lnTo>
                    <a:lnTo>
                      <a:pt x="4123" y="242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33"/>
              <p:cNvSpPr/>
              <p:nvPr/>
            </p:nvSpPr>
            <p:spPr>
              <a:xfrm>
                <a:off x="2876028" y="3514349"/>
                <a:ext cx="93996" cy="101192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1883" extrusionOk="0">
                    <a:moveTo>
                      <a:pt x="314" y="1"/>
                    </a:moveTo>
                    <a:lnTo>
                      <a:pt x="1" y="225"/>
                    </a:lnTo>
                    <a:lnTo>
                      <a:pt x="1435" y="1883"/>
                    </a:lnTo>
                    <a:lnTo>
                      <a:pt x="1748" y="1704"/>
                    </a:lnTo>
                    <a:lnTo>
                      <a:pt x="1748" y="852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rgbClr val="9D9D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33"/>
              <p:cNvSpPr/>
              <p:nvPr/>
            </p:nvSpPr>
            <p:spPr>
              <a:xfrm>
                <a:off x="2876028" y="3526388"/>
                <a:ext cx="77120" cy="89155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1659" extrusionOk="0">
                    <a:moveTo>
                      <a:pt x="1" y="1"/>
                    </a:moveTo>
                    <a:lnTo>
                      <a:pt x="1" y="852"/>
                    </a:lnTo>
                    <a:lnTo>
                      <a:pt x="1435" y="1659"/>
                    </a:lnTo>
                    <a:lnTo>
                      <a:pt x="1435" y="80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33"/>
              <p:cNvSpPr/>
              <p:nvPr/>
            </p:nvSpPr>
            <p:spPr>
              <a:xfrm>
                <a:off x="2497957" y="3225383"/>
                <a:ext cx="276989" cy="342001"/>
              </a:xfrm>
              <a:custGeom>
                <a:avLst/>
                <a:gdLst/>
                <a:ahLst/>
                <a:cxnLst/>
                <a:rect l="l" t="t" r="r" b="b"/>
                <a:pathLst>
                  <a:path w="5154" h="6364" extrusionOk="0">
                    <a:moveTo>
                      <a:pt x="2196" y="1"/>
                    </a:moveTo>
                    <a:lnTo>
                      <a:pt x="1" y="1300"/>
                    </a:lnTo>
                    <a:lnTo>
                      <a:pt x="2913" y="6364"/>
                    </a:lnTo>
                    <a:lnTo>
                      <a:pt x="5154" y="5064"/>
                    </a:lnTo>
                    <a:lnTo>
                      <a:pt x="2196" y="1"/>
                    </a:lnTo>
                    <a:close/>
                  </a:path>
                </a:pathLst>
              </a:custGeom>
              <a:solidFill>
                <a:srgbClr val="428A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33"/>
              <p:cNvSpPr/>
              <p:nvPr/>
            </p:nvSpPr>
            <p:spPr>
              <a:xfrm>
                <a:off x="2372739" y="3297611"/>
                <a:ext cx="276989" cy="342001"/>
              </a:xfrm>
              <a:custGeom>
                <a:avLst/>
                <a:gdLst/>
                <a:ahLst/>
                <a:cxnLst/>
                <a:rect l="l" t="t" r="r" b="b"/>
                <a:pathLst>
                  <a:path w="5154" h="6364" extrusionOk="0">
                    <a:moveTo>
                      <a:pt x="2241" y="1"/>
                    </a:moveTo>
                    <a:lnTo>
                      <a:pt x="0" y="1300"/>
                    </a:lnTo>
                    <a:lnTo>
                      <a:pt x="2958" y="6364"/>
                    </a:lnTo>
                    <a:lnTo>
                      <a:pt x="5154" y="5064"/>
                    </a:lnTo>
                    <a:lnTo>
                      <a:pt x="2241" y="1"/>
                    </a:lnTo>
                    <a:close/>
                  </a:path>
                </a:pathLst>
              </a:custGeom>
              <a:solidFill>
                <a:srgbClr val="428A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3"/>
              <p:cNvSpPr/>
              <p:nvPr/>
            </p:nvSpPr>
            <p:spPr>
              <a:xfrm>
                <a:off x="2247522" y="3369893"/>
                <a:ext cx="276989" cy="342001"/>
              </a:xfrm>
              <a:custGeom>
                <a:avLst/>
                <a:gdLst/>
                <a:ahLst/>
                <a:cxnLst/>
                <a:rect l="l" t="t" r="r" b="b"/>
                <a:pathLst>
                  <a:path w="5154" h="6364" extrusionOk="0">
                    <a:moveTo>
                      <a:pt x="2241" y="0"/>
                    </a:moveTo>
                    <a:lnTo>
                      <a:pt x="0" y="1300"/>
                    </a:lnTo>
                    <a:lnTo>
                      <a:pt x="2958" y="6363"/>
                    </a:lnTo>
                    <a:lnTo>
                      <a:pt x="5153" y="5064"/>
                    </a:lnTo>
                    <a:lnTo>
                      <a:pt x="2241" y="0"/>
                    </a:lnTo>
                    <a:close/>
                  </a:path>
                </a:pathLst>
              </a:custGeom>
              <a:solidFill>
                <a:srgbClr val="428A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33"/>
              <p:cNvSpPr/>
              <p:nvPr/>
            </p:nvSpPr>
            <p:spPr>
              <a:xfrm>
                <a:off x="2124723" y="3444540"/>
                <a:ext cx="276989" cy="339583"/>
              </a:xfrm>
              <a:custGeom>
                <a:avLst/>
                <a:gdLst/>
                <a:ahLst/>
                <a:cxnLst/>
                <a:rect l="l" t="t" r="r" b="b"/>
                <a:pathLst>
                  <a:path w="5154" h="6319" extrusionOk="0">
                    <a:moveTo>
                      <a:pt x="2196" y="0"/>
                    </a:moveTo>
                    <a:lnTo>
                      <a:pt x="0" y="1255"/>
                    </a:lnTo>
                    <a:lnTo>
                      <a:pt x="2913" y="6318"/>
                    </a:lnTo>
                    <a:lnTo>
                      <a:pt x="5153" y="5064"/>
                    </a:lnTo>
                    <a:lnTo>
                      <a:pt x="2196" y="0"/>
                    </a:lnTo>
                    <a:close/>
                  </a:path>
                </a:pathLst>
              </a:custGeom>
              <a:solidFill>
                <a:srgbClr val="428A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33"/>
              <p:cNvSpPr/>
              <p:nvPr/>
            </p:nvSpPr>
            <p:spPr>
              <a:xfrm>
                <a:off x="1999452" y="3514349"/>
                <a:ext cx="277043" cy="342001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6364" extrusionOk="0">
                    <a:moveTo>
                      <a:pt x="2197" y="1"/>
                    </a:moveTo>
                    <a:lnTo>
                      <a:pt x="1" y="1300"/>
                    </a:lnTo>
                    <a:lnTo>
                      <a:pt x="2914" y="6364"/>
                    </a:lnTo>
                    <a:lnTo>
                      <a:pt x="5154" y="5064"/>
                    </a:lnTo>
                    <a:lnTo>
                      <a:pt x="2197" y="1"/>
                    </a:lnTo>
                    <a:close/>
                  </a:path>
                </a:pathLst>
              </a:custGeom>
              <a:solidFill>
                <a:srgbClr val="428A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3"/>
              <p:cNvSpPr/>
              <p:nvPr/>
            </p:nvSpPr>
            <p:spPr>
              <a:xfrm>
                <a:off x="2668908" y="3300030"/>
                <a:ext cx="81957" cy="110812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062" extrusionOk="0">
                    <a:moveTo>
                      <a:pt x="539" y="1"/>
                    </a:moveTo>
                    <a:lnTo>
                      <a:pt x="1" y="314"/>
                    </a:lnTo>
                    <a:lnTo>
                      <a:pt x="1032" y="2062"/>
                    </a:lnTo>
                    <a:lnTo>
                      <a:pt x="1525" y="1748"/>
                    </a:lnTo>
                    <a:lnTo>
                      <a:pt x="539" y="1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33"/>
              <p:cNvSpPr/>
              <p:nvPr/>
            </p:nvSpPr>
            <p:spPr>
              <a:xfrm>
                <a:off x="1888691" y="2512613"/>
                <a:ext cx="28967" cy="267303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974" extrusionOk="0">
                    <a:moveTo>
                      <a:pt x="538" y="0"/>
                    </a:moveTo>
                    <a:lnTo>
                      <a:pt x="1" y="90"/>
                    </a:lnTo>
                    <a:lnTo>
                      <a:pt x="225" y="4974"/>
                    </a:lnTo>
                    <a:lnTo>
                      <a:pt x="538" y="4795"/>
                    </a:lnTo>
                    <a:lnTo>
                      <a:pt x="538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33"/>
              <p:cNvSpPr/>
              <p:nvPr/>
            </p:nvSpPr>
            <p:spPr>
              <a:xfrm>
                <a:off x="1732196" y="2416255"/>
                <a:ext cx="185465" cy="10844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2018" extrusionOk="0">
                    <a:moveTo>
                      <a:pt x="314" y="1"/>
                    </a:moveTo>
                    <a:lnTo>
                      <a:pt x="0" y="180"/>
                    </a:lnTo>
                    <a:lnTo>
                      <a:pt x="1568" y="1748"/>
                    </a:lnTo>
                    <a:lnTo>
                      <a:pt x="3137" y="2017"/>
                    </a:lnTo>
                    <a:lnTo>
                      <a:pt x="3450" y="1793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33"/>
              <p:cNvSpPr/>
              <p:nvPr/>
            </p:nvSpPr>
            <p:spPr>
              <a:xfrm>
                <a:off x="1732196" y="2425875"/>
                <a:ext cx="168590" cy="354039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6588" extrusionOk="0">
                    <a:moveTo>
                      <a:pt x="0" y="1"/>
                    </a:moveTo>
                    <a:lnTo>
                      <a:pt x="0" y="4795"/>
                    </a:lnTo>
                    <a:lnTo>
                      <a:pt x="3137" y="6588"/>
                    </a:lnTo>
                    <a:lnTo>
                      <a:pt x="3137" y="183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33"/>
              <p:cNvSpPr/>
              <p:nvPr/>
            </p:nvSpPr>
            <p:spPr>
              <a:xfrm>
                <a:off x="2064479" y="2616119"/>
                <a:ext cx="31386" cy="267356"/>
              </a:xfrm>
              <a:custGeom>
                <a:avLst/>
                <a:gdLst/>
                <a:ahLst/>
                <a:cxnLst/>
                <a:rect l="l" t="t" r="r" b="b"/>
                <a:pathLst>
                  <a:path w="584" h="4975" extrusionOk="0">
                    <a:moveTo>
                      <a:pt x="583" y="1"/>
                    </a:moveTo>
                    <a:lnTo>
                      <a:pt x="1" y="46"/>
                    </a:lnTo>
                    <a:lnTo>
                      <a:pt x="225" y="4975"/>
                    </a:lnTo>
                    <a:lnTo>
                      <a:pt x="583" y="4751"/>
                    </a:lnTo>
                    <a:lnTo>
                      <a:pt x="583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33"/>
              <p:cNvSpPr/>
              <p:nvPr/>
            </p:nvSpPr>
            <p:spPr>
              <a:xfrm>
                <a:off x="1907984" y="2517396"/>
                <a:ext cx="187884" cy="108447"/>
              </a:xfrm>
              <a:custGeom>
                <a:avLst/>
                <a:gdLst/>
                <a:ahLst/>
                <a:cxnLst/>
                <a:rect l="l" t="t" r="r" b="b"/>
                <a:pathLst>
                  <a:path w="3496" h="2018" extrusionOk="0">
                    <a:moveTo>
                      <a:pt x="359" y="1"/>
                    </a:moveTo>
                    <a:lnTo>
                      <a:pt x="0" y="225"/>
                    </a:lnTo>
                    <a:lnTo>
                      <a:pt x="1569" y="1793"/>
                    </a:lnTo>
                    <a:lnTo>
                      <a:pt x="3137" y="2017"/>
                    </a:lnTo>
                    <a:lnTo>
                      <a:pt x="3495" y="1838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33"/>
              <p:cNvSpPr/>
              <p:nvPr/>
            </p:nvSpPr>
            <p:spPr>
              <a:xfrm>
                <a:off x="1907984" y="2529434"/>
                <a:ext cx="168590" cy="354039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6588" extrusionOk="0">
                    <a:moveTo>
                      <a:pt x="0" y="1"/>
                    </a:moveTo>
                    <a:lnTo>
                      <a:pt x="0" y="4750"/>
                    </a:lnTo>
                    <a:lnTo>
                      <a:pt x="3137" y="6588"/>
                    </a:lnTo>
                    <a:lnTo>
                      <a:pt x="3137" y="179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33"/>
              <p:cNvSpPr/>
              <p:nvPr/>
            </p:nvSpPr>
            <p:spPr>
              <a:xfrm>
                <a:off x="2240267" y="2717260"/>
                <a:ext cx="31386" cy="267356"/>
              </a:xfrm>
              <a:custGeom>
                <a:avLst/>
                <a:gdLst/>
                <a:ahLst/>
                <a:cxnLst/>
                <a:rect l="l" t="t" r="r" b="b"/>
                <a:pathLst>
                  <a:path w="584" h="4975" extrusionOk="0">
                    <a:moveTo>
                      <a:pt x="583" y="1"/>
                    </a:moveTo>
                    <a:lnTo>
                      <a:pt x="1" y="46"/>
                    </a:lnTo>
                    <a:lnTo>
                      <a:pt x="225" y="4975"/>
                    </a:lnTo>
                    <a:lnTo>
                      <a:pt x="583" y="4795"/>
                    </a:lnTo>
                    <a:lnTo>
                      <a:pt x="583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33"/>
              <p:cNvSpPr/>
              <p:nvPr/>
            </p:nvSpPr>
            <p:spPr>
              <a:xfrm>
                <a:off x="2086190" y="2620956"/>
                <a:ext cx="185465" cy="10602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1973" extrusionOk="0">
                    <a:moveTo>
                      <a:pt x="314" y="0"/>
                    </a:moveTo>
                    <a:lnTo>
                      <a:pt x="0" y="180"/>
                    </a:lnTo>
                    <a:lnTo>
                      <a:pt x="1524" y="1748"/>
                    </a:lnTo>
                    <a:lnTo>
                      <a:pt x="3092" y="1972"/>
                    </a:lnTo>
                    <a:lnTo>
                      <a:pt x="3450" y="1793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3"/>
              <p:cNvSpPr/>
              <p:nvPr/>
            </p:nvSpPr>
            <p:spPr>
              <a:xfrm>
                <a:off x="2086190" y="2630575"/>
                <a:ext cx="166172" cy="354039"/>
              </a:xfrm>
              <a:custGeom>
                <a:avLst/>
                <a:gdLst/>
                <a:ahLst/>
                <a:cxnLst/>
                <a:rect l="l" t="t" r="r" b="b"/>
                <a:pathLst>
                  <a:path w="3092" h="6588" extrusionOk="0">
                    <a:moveTo>
                      <a:pt x="0" y="1"/>
                    </a:moveTo>
                    <a:lnTo>
                      <a:pt x="0" y="4795"/>
                    </a:lnTo>
                    <a:lnTo>
                      <a:pt x="3092" y="6588"/>
                    </a:lnTo>
                    <a:lnTo>
                      <a:pt x="3092" y="179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3"/>
              <p:cNvSpPr/>
              <p:nvPr/>
            </p:nvSpPr>
            <p:spPr>
              <a:xfrm>
                <a:off x="2418473" y="2818401"/>
                <a:ext cx="28967" cy="267356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975" extrusionOk="0">
                    <a:moveTo>
                      <a:pt x="539" y="1"/>
                    </a:moveTo>
                    <a:lnTo>
                      <a:pt x="1" y="90"/>
                    </a:lnTo>
                    <a:lnTo>
                      <a:pt x="225" y="4975"/>
                    </a:lnTo>
                    <a:lnTo>
                      <a:pt x="539" y="4795"/>
                    </a:lnTo>
                    <a:lnTo>
                      <a:pt x="53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3"/>
              <p:cNvSpPr/>
              <p:nvPr/>
            </p:nvSpPr>
            <p:spPr>
              <a:xfrm>
                <a:off x="2261978" y="2722097"/>
                <a:ext cx="185465" cy="10602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1973" extrusionOk="0">
                    <a:moveTo>
                      <a:pt x="314" y="0"/>
                    </a:moveTo>
                    <a:lnTo>
                      <a:pt x="0" y="180"/>
                    </a:lnTo>
                    <a:lnTo>
                      <a:pt x="1569" y="1748"/>
                    </a:lnTo>
                    <a:lnTo>
                      <a:pt x="3137" y="1972"/>
                    </a:lnTo>
                    <a:lnTo>
                      <a:pt x="3451" y="1793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3"/>
              <p:cNvSpPr/>
              <p:nvPr/>
            </p:nvSpPr>
            <p:spPr>
              <a:xfrm>
                <a:off x="2261978" y="2731716"/>
                <a:ext cx="168590" cy="354039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6588" extrusionOk="0">
                    <a:moveTo>
                      <a:pt x="0" y="1"/>
                    </a:moveTo>
                    <a:lnTo>
                      <a:pt x="0" y="4795"/>
                    </a:lnTo>
                    <a:lnTo>
                      <a:pt x="3137" y="6588"/>
                    </a:lnTo>
                    <a:lnTo>
                      <a:pt x="3137" y="179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3"/>
              <p:cNvSpPr/>
              <p:nvPr/>
            </p:nvSpPr>
            <p:spPr>
              <a:xfrm>
                <a:off x="2594261" y="2919542"/>
                <a:ext cx="28967" cy="267356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975" extrusionOk="0">
                    <a:moveTo>
                      <a:pt x="539" y="1"/>
                    </a:moveTo>
                    <a:lnTo>
                      <a:pt x="1" y="90"/>
                    </a:lnTo>
                    <a:lnTo>
                      <a:pt x="225" y="4975"/>
                    </a:lnTo>
                    <a:lnTo>
                      <a:pt x="539" y="4795"/>
                    </a:lnTo>
                    <a:lnTo>
                      <a:pt x="53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33"/>
              <p:cNvSpPr/>
              <p:nvPr/>
            </p:nvSpPr>
            <p:spPr>
              <a:xfrm>
                <a:off x="2437766" y="2823238"/>
                <a:ext cx="185465" cy="108394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2017" extrusionOk="0">
                    <a:moveTo>
                      <a:pt x="359" y="0"/>
                    </a:moveTo>
                    <a:lnTo>
                      <a:pt x="0" y="224"/>
                    </a:lnTo>
                    <a:lnTo>
                      <a:pt x="1569" y="1793"/>
                    </a:lnTo>
                    <a:lnTo>
                      <a:pt x="3137" y="2017"/>
                    </a:lnTo>
                    <a:lnTo>
                      <a:pt x="3451" y="1793"/>
                    </a:lnTo>
                    <a:lnTo>
                      <a:pt x="35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33"/>
              <p:cNvSpPr/>
              <p:nvPr/>
            </p:nvSpPr>
            <p:spPr>
              <a:xfrm>
                <a:off x="2437766" y="2835276"/>
                <a:ext cx="168590" cy="351621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6543" extrusionOk="0">
                    <a:moveTo>
                      <a:pt x="0" y="0"/>
                    </a:moveTo>
                    <a:lnTo>
                      <a:pt x="0" y="4750"/>
                    </a:lnTo>
                    <a:lnTo>
                      <a:pt x="3137" y="6543"/>
                    </a:lnTo>
                    <a:lnTo>
                      <a:pt x="3137" y="17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33"/>
              <p:cNvSpPr/>
              <p:nvPr/>
            </p:nvSpPr>
            <p:spPr>
              <a:xfrm>
                <a:off x="2606300" y="3003862"/>
                <a:ext cx="57881" cy="122850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286" extrusionOk="0">
                    <a:moveTo>
                      <a:pt x="315" y="0"/>
                    </a:moveTo>
                    <a:lnTo>
                      <a:pt x="1" y="224"/>
                    </a:lnTo>
                    <a:lnTo>
                      <a:pt x="718" y="2285"/>
                    </a:lnTo>
                    <a:lnTo>
                      <a:pt x="1076" y="2106"/>
                    </a:lnTo>
                    <a:lnTo>
                      <a:pt x="1076" y="448"/>
                    </a:lnTo>
                    <a:lnTo>
                      <a:pt x="315" y="0"/>
                    </a:lnTo>
                    <a:close/>
                  </a:path>
                </a:pathLst>
              </a:custGeom>
              <a:solidFill>
                <a:srgbClr val="9D9D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33"/>
              <p:cNvSpPr/>
              <p:nvPr/>
            </p:nvSpPr>
            <p:spPr>
              <a:xfrm>
                <a:off x="2606300" y="3015900"/>
                <a:ext cx="38587" cy="110812"/>
              </a:xfrm>
              <a:custGeom>
                <a:avLst/>
                <a:gdLst/>
                <a:ahLst/>
                <a:cxnLst/>
                <a:rect l="l" t="t" r="r" b="b"/>
                <a:pathLst>
                  <a:path w="718" h="2062" extrusionOk="0">
                    <a:moveTo>
                      <a:pt x="1" y="0"/>
                    </a:moveTo>
                    <a:lnTo>
                      <a:pt x="1" y="1658"/>
                    </a:lnTo>
                    <a:lnTo>
                      <a:pt x="718" y="2061"/>
                    </a:lnTo>
                    <a:lnTo>
                      <a:pt x="718" y="4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33"/>
              <p:cNvSpPr/>
              <p:nvPr/>
            </p:nvSpPr>
            <p:spPr>
              <a:xfrm>
                <a:off x="2473881" y="3208508"/>
                <a:ext cx="804364" cy="681584"/>
              </a:xfrm>
              <a:custGeom>
                <a:avLst/>
                <a:gdLst/>
                <a:ahLst/>
                <a:cxnLst/>
                <a:rect l="l" t="t" r="r" b="b"/>
                <a:pathLst>
                  <a:path w="14967" h="12683" extrusionOk="0">
                    <a:moveTo>
                      <a:pt x="14967" y="1"/>
                    </a:moveTo>
                    <a:lnTo>
                      <a:pt x="0" y="6991"/>
                    </a:lnTo>
                    <a:lnTo>
                      <a:pt x="135" y="11651"/>
                    </a:lnTo>
                    <a:lnTo>
                      <a:pt x="1255" y="12682"/>
                    </a:lnTo>
                    <a:lnTo>
                      <a:pt x="14967" y="4796"/>
                    </a:lnTo>
                    <a:lnTo>
                      <a:pt x="14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33"/>
              <p:cNvSpPr/>
              <p:nvPr/>
            </p:nvSpPr>
            <p:spPr>
              <a:xfrm>
                <a:off x="2327005" y="2936417"/>
                <a:ext cx="951242" cy="698405"/>
              </a:xfrm>
              <a:custGeom>
                <a:avLst/>
                <a:gdLst/>
                <a:ahLst/>
                <a:cxnLst/>
                <a:rect l="l" t="t" r="r" b="b"/>
                <a:pathLst>
                  <a:path w="17700" h="12996" extrusionOk="0">
                    <a:moveTo>
                      <a:pt x="14787" y="0"/>
                    </a:moveTo>
                    <a:lnTo>
                      <a:pt x="1792" y="6408"/>
                    </a:lnTo>
                    <a:lnTo>
                      <a:pt x="0" y="7932"/>
                    </a:lnTo>
                    <a:lnTo>
                      <a:pt x="3988" y="12995"/>
                    </a:lnTo>
                    <a:lnTo>
                      <a:pt x="17700" y="5064"/>
                    </a:lnTo>
                    <a:lnTo>
                      <a:pt x="1478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33"/>
              <p:cNvSpPr/>
              <p:nvPr/>
            </p:nvSpPr>
            <p:spPr>
              <a:xfrm>
                <a:off x="2664125" y="3201307"/>
                <a:ext cx="370931" cy="289014"/>
              </a:xfrm>
              <a:custGeom>
                <a:avLst/>
                <a:gdLst/>
                <a:ahLst/>
                <a:cxnLst/>
                <a:rect l="l" t="t" r="r" b="b"/>
                <a:pathLst>
                  <a:path w="6902" h="5378" extrusionOk="0">
                    <a:moveTo>
                      <a:pt x="5691" y="1"/>
                    </a:moveTo>
                    <a:lnTo>
                      <a:pt x="0" y="3272"/>
                    </a:lnTo>
                    <a:lnTo>
                      <a:pt x="1210" y="5378"/>
                    </a:lnTo>
                    <a:lnTo>
                      <a:pt x="6901" y="2107"/>
                    </a:lnTo>
                    <a:lnTo>
                      <a:pt x="56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33"/>
              <p:cNvSpPr/>
              <p:nvPr/>
            </p:nvSpPr>
            <p:spPr>
              <a:xfrm>
                <a:off x="2160837" y="2808781"/>
                <a:ext cx="960916" cy="553898"/>
              </a:xfrm>
              <a:custGeom>
                <a:avLst/>
                <a:gdLst/>
                <a:ahLst/>
                <a:cxnLst/>
                <a:rect l="l" t="t" r="r" b="b"/>
                <a:pathLst>
                  <a:path w="17880" h="10307" extrusionOk="0">
                    <a:moveTo>
                      <a:pt x="13757" y="1"/>
                    </a:moveTo>
                    <a:lnTo>
                      <a:pt x="0" y="7932"/>
                    </a:lnTo>
                    <a:lnTo>
                      <a:pt x="672" y="10217"/>
                    </a:lnTo>
                    <a:lnTo>
                      <a:pt x="4123" y="10307"/>
                    </a:lnTo>
                    <a:lnTo>
                      <a:pt x="17879" y="2375"/>
                    </a:lnTo>
                    <a:lnTo>
                      <a:pt x="137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33"/>
              <p:cNvSpPr/>
              <p:nvPr/>
            </p:nvSpPr>
            <p:spPr>
              <a:xfrm>
                <a:off x="2004288" y="3235003"/>
                <a:ext cx="537103" cy="746556"/>
              </a:xfrm>
              <a:custGeom>
                <a:avLst/>
                <a:gdLst/>
                <a:ahLst/>
                <a:cxnLst/>
                <a:rect l="l" t="t" r="r" b="b"/>
                <a:pathLst>
                  <a:path w="9994" h="13892" extrusionOk="0">
                    <a:moveTo>
                      <a:pt x="2913" y="1"/>
                    </a:moveTo>
                    <a:lnTo>
                      <a:pt x="1" y="1659"/>
                    </a:lnTo>
                    <a:lnTo>
                      <a:pt x="1" y="6453"/>
                    </a:lnTo>
                    <a:lnTo>
                      <a:pt x="2913" y="11517"/>
                    </a:lnTo>
                    <a:lnTo>
                      <a:pt x="7036" y="13892"/>
                    </a:lnTo>
                    <a:lnTo>
                      <a:pt x="9993" y="12189"/>
                    </a:lnTo>
                    <a:lnTo>
                      <a:pt x="9993" y="7439"/>
                    </a:lnTo>
                    <a:lnTo>
                      <a:pt x="7036" y="2376"/>
                    </a:lnTo>
                    <a:lnTo>
                      <a:pt x="291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33"/>
              <p:cNvSpPr/>
              <p:nvPr/>
            </p:nvSpPr>
            <p:spPr>
              <a:xfrm>
                <a:off x="2141544" y="1908132"/>
                <a:ext cx="599713" cy="968126"/>
              </a:xfrm>
              <a:custGeom>
                <a:avLst/>
                <a:gdLst/>
                <a:ahLst/>
                <a:cxnLst/>
                <a:rect l="l" t="t" r="r" b="b"/>
                <a:pathLst>
                  <a:path w="11159" h="18015" extrusionOk="0">
                    <a:moveTo>
                      <a:pt x="1345" y="1"/>
                    </a:moveTo>
                    <a:lnTo>
                      <a:pt x="1" y="763"/>
                    </a:lnTo>
                    <a:lnTo>
                      <a:pt x="9814" y="18014"/>
                    </a:lnTo>
                    <a:lnTo>
                      <a:pt x="11158" y="17208"/>
                    </a:lnTo>
                    <a:lnTo>
                      <a:pt x="134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3"/>
              <p:cNvSpPr/>
              <p:nvPr/>
            </p:nvSpPr>
            <p:spPr>
              <a:xfrm>
                <a:off x="2656870" y="2599298"/>
                <a:ext cx="137366" cy="214369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3989" extrusionOk="0">
                    <a:moveTo>
                      <a:pt x="315" y="0"/>
                    </a:moveTo>
                    <a:lnTo>
                      <a:pt x="1" y="179"/>
                    </a:lnTo>
                    <a:lnTo>
                      <a:pt x="583" y="2465"/>
                    </a:lnTo>
                    <a:lnTo>
                      <a:pt x="2197" y="3988"/>
                    </a:lnTo>
                    <a:lnTo>
                      <a:pt x="2555" y="3809"/>
                    </a:lnTo>
                    <a:lnTo>
                      <a:pt x="315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3"/>
              <p:cNvSpPr/>
              <p:nvPr/>
            </p:nvSpPr>
            <p:spPr>
              <a:xfrm>
                <a:off x="2497957" y="2608918"/>
                <a:ext cx="276989" cy="296215"/>
              </a:xfrm>
              <a:custGeom>
                <a:avLst/>
                <a:gdLst/>
                <a:ahLst/>
                <a:cxnLst/>
                <a:rect l="l" t="t" r="r" b="b"/>
                <a:pathLst>
                  <a:path w="5154" h="5512" extrusionOk="0">
                    <a:moveTo>
                      <a:pt x="2958" y="0"/>
                    </a:moveTo>
                    <a:lnTo>
                      <a:pt x="1" y="1703"/>
                    </a:lnTo>
                    <a:lnTo>
                      <a:pt x="2241" y="5512"/>
                    </a:lnTo>
                    <a:lnTo>
                      <a:pt x="5154" y="3809"/>
                    </a:lnTo>
                    <a:lnTo>
                      <a:pt x="295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33"/>
              <p:cNvSpPr/>
              <p:nvPr/>
            </p:nvSpPr>
            <p:spPr>
              <a:xfrm>
                <a:off x="2531653" y="2382560"/>
                <a:ext cx="137312" cy="216787"/>
              </a:xfrm>
              <a:custGeom>
                <a:avLst/>
                <a:gdLst/>
                <a:ahLst/>
                <a:cxnLst/>
                <a:rect l="l" t="t" r="r" b="b"/>
                <a:pathLst>
                  <a:path w="2555" h="4034" extrusionOk="0">
                    <a:moveTo>
                      <a:pt x="315" y="0"/>
                    </a:moveTo>
                    <a:lnTo>
                      <a:pt x="1" y="180"/>
                    </a:lnTo>
                    <a:lnTo>
                      <a:pt x="628" y="2465"/>
                    </a:lnTo>
                    <a:lnTo>
                      <a:pt x="2197" y="4033"/>
                    </a:lnTo>
                    <a:lnTo>
                      <a:pt x="2555" y="3809"/>
                    </a:lnTo>
                    <a:lnTo>
                      <a:pt x="315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33"/>
              <p:cNvSpPr/>
              <p:nvPr/>
            </p:nvSpPr>
            <p:spPr>
              <a:xfrm>
                <a:off x="2375158" y="2392179"/>
                <a:ext cx="274570" cy="298633"/>
              </a:xfrm>
              <a:custGeom>
                <a:avLst/>
                <a:gdLst/>
                <a:ahLst/>
                <a:cxnLst/>
                <a:rect l="l" t="t" r="r" b="b"/>
                <a:pathLst>
                  <a:path w="5109" h="5557" extrusionOk="0">
                    <a:moveTo>
                      <a:pt x="2913" y="1"/>
                    </a:moveTo>
                    <a:lnTo>
                      <a:pt x="0" y="1703"/>
                    </a:lnTo>
                    <a:lnTo>
                      <a:pt x="2196" y="5557"/>
                    </a:lnTo>
                    <a:lnTo>
                      <a:pt x="5109" y="3854"/>
                    </a:lnTo>
                    <a:lnTo>
                      <a:pt x="29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3"/>
              <p:cNvSpPr/>
              <p:nvPr/>
            </p:nvSpPr>
            <p:spPr>
              <a:xfrm>
                <a:off x="2406435" y="2165821"/>
                <a:ext cx="137312" cy="216787"/>
              </a:xfrm>
              <a:custGeom>
                <a:avLst/>
                <a:gdLst/>
                <a:ahLst/>
                <a:cxnLst/>
                <a:rect l="l" t="t" r="r" b="b"/>
                <a:pathLst>
                  <a:path w="2555" h="4034" extrusionOk="0">
                    <a:moveTo>
                      <a:pt x="359" y="0"/>
                    </a:moveTo>
                    <a:lnTo>
                      <a:pt x="1" y="225"/>
                    </a:lnTo>
                    <a:lnTo>
                      <a:pt x="628" y="2510"/>
                    </a:lnTo>
                    <a:lnTo>
                      <a:pt x="2196" y="4033"/>
                    </a:lnTo>
                    <a:lnTo>
                      <a:pt x="2555" y="3854"/>
                    </a:lnTo>
                    <a:lnTo>
                      <a:pt x="35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33"/>
              <p:cNvSpPr/>
              <p:nvPr/>
            </p:nvSpPr>
            <p:spPr>
              <a:xfrm>
                <a:off x="2249940" y="2177859"/>
                <a:ext cx="274570" cy="296269"/>
              </a:xfrm>
              <a:custGeom>
                <a:avLst/>
                <a:gdLst/>
                <a:ahLst/>
                <a:cxnLst/>
                <a:rect l="l" t="t" r="r" b="b"/>
                <a:pathLst>
                  <a:path w="5109" h="5513" extrusionOk="0">
                    <a:moveTo>
                      <a:pt x="2913" y="1"/>
                    </a:moveTo>
                    <a:lnTo>
                      <a:pt x="0" y="1658"/>
                    </a:lnTo>
                    <a:lnTo>
                      <a:pt x="2196" y="5512"/>
                    </a:lnTo>
                    <a:lnTo>
                      <a:pt x="5108" y="3809"/>
                    </a:lnTo>
                    <a:lnTo>
                      <a:pt x="29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33"/>
              <p:cNvSpPr/>
              <p:nvPr/>
            </p:nvSpPr>
            <p:spPr>
              <a:xfrm>
                <a:off x="2281218" y="1949083"/>
                <a:ext cx="137312" cy="216787"/>
              </a:xfrm>
              <a:custGeom>
                <a:avLst/>
                <a:gdLst/>
                <a:ahLst/>
                <a:cxnLst/>
                <a:rect l="l" t="t" r="r" b="b"/>
                <a:pathLst>
                  <a:path w="2555" h="4034" extrusionOk="0">
                    <a:moveTo>
                      <a:pt x="359" y="1"/>
                    </a:moveTo>
                    <a:lnTo>
                      <a:pt x="1" y="225"/>
                    </a:lnTo>
                    <a:lnTo>
                      <a:pt x="628" y="2510"/>
                    </a:lnTo>
                    <a:lnTo>
                      <a:pt x="2241" y="4033"/>
                    </a:lnTo>
                    <a:lnTo>
                      <a:pt x="2555" y="3854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33"/>
              <p:cNvSpPr/>
              <p:nvPr/>
            </p:nvSpPr>
            <p:spPr>
              <a:xfrm>
                <a:off x="2124723" y="1961121"/>
                <a:ext cx="276989" cy="296269"/>
              </a:xfrm>
              <a:custGeom>
                <a:avLst/>
                <a:gdLst/>
                <a:ahLst/>
                <a:cxnLst/>
                <a:rect l="l" t="t" r="r" b="b"/>
                <a:pathLst>
                  <a:path w="5154" h="5513" extrusionOk="0">
                    <a:moveTo>
                      <a:pt x="2913" y="1"/>
                    </a:moveTo>
                    <a:lnTo>
                      <a:pt x="0" y="1659"/>
                    </a:lnTo>
                    <a:lnTo>
                      <a:pt x="2196" y="5512"/>
                    </a:lnTo>
                    <a:lnTo>
                      <a:pt x="5153" y="3809"/>
                    </a:lnTo>
                    <a:lnTo>
                      <a:pt x="29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33"/>
              <p:cNvSpPr/>
              <p:nvPr/>
            </p:nvSpPr>
            <p:spPr>
              <a:xfrm>
                <a:off x="2156000" y="1734763"/>
                <a:ext cx="137312" cy="214369"/>
              </a:xfrm>
              <a:custGeom>
                <a:avLst/>
                <a:gdLst/>
                <a:ahLst/>
                <a:cxnLst/>
                <a:rect l="l" t="t" r="r" b="b"/>
                <a:pathLst>
                  <a:path w="2555" h="3989" extrusionOk="0">
                    <a:moveTo>
                      <a:pt x="359" y="1"/>
                    </a:moveTo>
                    <a:lnTo>
                      <a:pt x="1" y="180"/>
                    </a:lnTo>
                    <a:lnTo>
                      <a:pt x="628" y="2465"/>
                    </a:lnTo>
                    <a:lnTo>
                      <a:pt x="2241" y="3989"/>
                    </a:lnTo>
                    <a:lnTo>
                      <a:pt x="2555" y="3809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33"/>
              <p:cNvSpPr/>
              <p:nvPr/>
            </p:nvSpPr>
            <p:spPr>
              <a:xfrm>
                <a:off x="1999452" y="1744383"/>
                <a:ext cx="277043" cy="296269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5513" extrusionOk="0">
                    <a:moveTo>
                      <a:pt x="2914" y="1"/>
                    </a:moveTo>
                    <a:lnTo>
                      <a:pt x="1" y="1704"/>
                    </a:lnTo>
                    <a:lnTo>
                      <a:pt x="2197" y="5512"/>
                    </a:lnTo>
                    <a:lnTo>
                      <a:pt x="5154" y="3810"/>
                    </a:lnTo>
                    <a:lnTo>
                      <a:pt x="29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33"/>
              <p:cNvSpPr/>
              <p:nvPr/>
            </p:nvSpPr>
            <p:spPr>
              <a:xfrm>
                <a:off x="2721897" y="2832857"/>
                <a:ext cx="48207" cy="60243"/>
              </a:xfrm>
              <a:custGeom>
                <a:avLst/>
                <a:gdLst/>
                <a:ahLst/>
                <a:cxnLst/>
                <a:rect l="l" t="t" r="r" b="b"/>
                <a:pathLst>
                  <a:path w="897" h="1121" extrusionOk="0">
                    <a:moveTo>
                      <a:pt x="359" y="1"/>
                    </a:moveTo>
                    <a:lnTo>
                      <a:pt x="46" y="225"/>
                    </a:lnTo>
                    <a:lnTo>
                      <a:pt x="1" y="852"/>
                    </a:lnTo>
                    <a:lnTo>
                      <a:pt x="539" y="1121"/>
                    </a:lnTo>
                    <a:lnTo>
                      <a:pt x="897" y="942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33"/>
              <p:cNvSpPr/>
              <p:nvPr/>
            </p:nvSpPr>
            <p:spPr>
              <a:xfrm>
                <a:off x="2668908" y="2842477"/>
                <a:ext cx="81957" cy="81953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525" extrusionOk="0">
                    <a:moveTo>
                      <a:pt x="1032" y="1"/>
                    </a:moveTo>
                    <a:lnTo>
                      <a:pt x="1" y="583"/>
                    </a:lnTo>
                    <a:lnTo>
                      <a:pt x="539" y="1524"/>
                    </a:lnTo>
                    <a:lnTo>
                      <a:pt x="1525" y="942"/>
                    </a:lnTo>
                    <a:lnTo>
                      <a:pt x="103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33"/>
              <p:cNvSpPr/>
              <p:nvPr/>
            </p:nvSpPr>
            <p:spPr>
              <a:xfrm>
                <a:off x="2876028" y="2849732"/>
                <a:ext cx="93996" cy="98774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1838" extrusionOk="0">
                    <a:moveTo>
                      <a:pt x="314" y="0"/>
                    </a:moveTo>
                    <a:lnTo>
                      <a:pt x="1" y="180"/>
                    </a:lnTo>
                    <a:lnTo>
                      <a:pt x="1435" y="1838"/>
                    </a:lnTo>
                    <a:lnTo>
                      <a:pt x="1748" y="1658"/>
                    </a:lnTo>
                    <a:lnTo>
                      <a:pt x="1748" y="807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33"/>
              <p:cNvSpPr/>
              <p:nvPr/>
            </p:nvSpPr>
            <p:spPr>
              <a:xfrm>
                <a:off x="2876028" y="2859352"/>
                <a:ext cx="77120" cy="89155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1659" extrusionOk="0">
                    <a:moveTo>
                      <a:pt x="1" y="1"/>
                    </a:moveTo>
                    <a:lnTo>
                      <a:pt x="1" y="852"/>
                    </a:lnTo>
                    <a:lnTo>
                      <a:pt x="1435" y="1659"/>
                    </a:lnTo>
                    <a:lnTo>
                      <a:pt x="1435" y="80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33"/>
              <p:cNvSpPr/>
              <p:nvPr/>
            </p:nvSpPr>
            <p:spPr>
              <a:xfrm>
                <a:off x="3006082" y="2741336"/>
                <a:ext cx="38587" cy="204749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10" extrusionOk="0">
                    <a:moveTo>
                      <a:pt x="717" y="1"/>
                    </a:moveTo>
                    <a:lnTo>
                      <a:pt x="135" y="46"/>
                    </a:lnTo>
                    <a:lnTo>
                      <a:pt x="0" y="3317"/>
                    </a:lnTo>
                    <a:lnTo>
                      <a:pt x="359" y="3810"/>
                    </a:lnTo>
                    <a:lnTo>
                      <a:pt x="717" y="3630"/>
                    </a:lnTo>
                    <a:lnTo>
                      <a:pt x="7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33"/>
              <p:cNvSpPr/>
              <p:nvPr/>
            </p:nvSpPr>
            <p:spPr>
              <a:xfrm>
                <a:off x="2803799" y="2613754"/>
                <a:ext cx="240874" cy="137306"/>
              </a:xfrm>
              <a:custGeom>
                <a:avLst/>
                <a:gdLst/>
                <a:ahLst/>
                <a:cxnLst/>
                <a:rect l="l" t="t" r="r" b="b"/>
                <a:pathLst>
                  <a:path w="4482" h="2555" extrusionOk="0">
                    <a:moveTo>
                      <a:pt x="314" y="0"/>
                    </a:moveTo>
                    <a:lnTo>
                      <a:pt x="0" y="179"/>
                    </a:lnTo>
                    <a:lnTo>
                      <a:pt x="2241" y="2106"/>
                    </a:lnTo>
                    <a:lnTo>
                      <a:pt x="4123" y="2554"/>
                    </a:lnTo>
                    <a:lnTo>
                      <a:pt x="4481" y="2375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33"/>
              <p:cNvSpPr/>
              <p:nvPr/>
            </p:nvSpPr>
            <p:spPr>
              <a:xfrm>
                <a:off x="2803799" y="2623374"/>
                <a:ext cx="221580" cy="322709"/>
              </a:xfrm>
              <a:custGeom>
                <a:avLst/>
                <a:gdLst/>
                <a:ahLst/>
                <a:cxnLst/>
                <a:rect l="l" t="t" r="r" b="b"/>
                <a:pathLst>
                  <a:path w="4123" h="6005" extrusionOk="0">
                    <a:moveTo>
                      <a:pt x="0" y="0"/>
                    </a:moveTo>
                    <a:lnTo>
                      <a:pt x="0" y="3630"/>
                    </a:lnTo>
                    <a:lnTo>
                      <a:pt x="4123" y="6005"/>
                    </a:lnTo>
                    <a:lnTo>
                      <a:pt x="4123" y="23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33"/>
              <p:cNvSpPr/>
              <p:nvPr/>
            </p:nvSpPr>
            <p:spPr>
              <a:xfrm>
                <a:off x="3006082" y="2536689"/>
                <a:ext cx="38587" cy="204696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09" extrusionOk="0">
                    <a:moveTo>
                      <a:pt x="717" y="0"/>
                    </a:moveTo>
                    <a:lnTo>
                      <a:pt x="135" y="90"/>
                    </a:lnTo>
                    <a:lnTo>
                      <a:pt x="0" y="3316"/>
                    </a:lnTo>
                    <a:lnTo>
                      <a:pt x="359" y="3809"/>
                    </a:lnTo>
                    <a:lnTo>
                      <a:pt x="717" y="3630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33"/>
              <p:cNvSpPr/>
              <p:nvPr/>
            </p:nvSpPr>
            <p:spPr>
              <a:xfrm>
                <a:off x="2803799" y="2409054"/>
                <a:ext cx="240874" cy="139724"/>
              </a:xfrm>
              <a:custGeom>
                <a:avLst/>
                <a:gdLst/>
                <a:ahLst/>
                <a:cxnLst/>
                <a:rect l="l" t="t" r="r" b="b"/>
                <a:pathLst>
                  <a:path w="4482" h="2600" extrusionOk="0">
                    <a:moveTo>
                      <a:pt x="314" y="0"/>
                    </a:moveTo>
                    <a:lnTo>
                      <a:pt x="0" y="179"/>
                    </a:lnTo>
                    <a:lnTo>
                      <a:pt x="2241" y="2151"/>
                    </a:lnTo>
                    <a:lnTo>
                      <a:pt x="4123" y="2599"/>
                    </a:lnTo>
                    <a:lnTo>
                      <a:pt x="4481" y="2375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33"/>
              <p:cNvSpPr/>
              <p:nvPr/>
            </p:nvSpPr>
            <p:spPr>
              <a:xfrm>
                <a:off x="2803799" y="2418674"/>
                <a:ext cx="221580" cy="322709"/>
              </a:xfrm>
              <a:custGeom>
                <a:avLst/>
                <a:gdLst/>
                <a:ahLst/>
                <a:cxnLst/>
                <a:rect l="l" t="t" r="r" b="b"/>
                <a:pathLst>
                  <a:path w="4123" h="6005" extrusionOk="0">
                    <a:moveTo>
                      <a:pt x="0" y="0"/>
                    </a:moveTo>
                    <a:lnTo>
                      <a:pt x="0" y="3630"/>
                    </a:lnTo>
                    <a:lnTo>
                      <a:pt x="4123" y="6005"/>
                    </a:lnTo>
                    <a:lnTo>
                      <a:pt x="4123" y="24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33"/>
              <p:cNvSpPr/>
              <p:nvPr/>
            </p:nvSpPr>
            <p:spPr>
              <a:xfrm>
                <a:off x="3006082" y="2334407"/>
                <a:ext cx="38587" cy="204696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09" extrusionOk="0">
                    <a:moveTo>
                      <a:pt x="717" y="0"/>
                    </a:moveTo>
                    <a:lnTo>
                      <a:pt x="135" y="45"/>
                    </a:lnTo>
                    <a:lnTo>
                      <a:pt x="0" y="3316"/>
                    </a:lnTo>
                    <a:lnTo>
                      <a:pt x="359" y="3809"/>
                    </a:lnTo>
                    <a:lnTo>
                      <a:pt x="717" y="3585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33"/>
              <p:cNvSpPr/>
              <p:nvPr/>
            </p:nvSpPr>
            <p:spPr>
              <a:xfrm>
                <a:off x="2803799" y="2204354"/>
                <a:ext cx="240874" cy="139724"/>
              </a:xfrm>
              <a:custGeom>
                <a:avLst/>
                <a:gdLst/>
                <a:ahLst/>
                <a:cxnLst/>
                <a:rect l="l" t="t" r="r" b="b"/>
                <a:pathLst>
                  <a:path w="4482" h="2600" extrusionOk="0">
                    <a:moveTo>
                      <a:pt x="314" y="0"/>
                    </a:moveTo>
                    <a:lnTo>
                      <a:pt x="0" y="224"/>
                    </a:lnTo>
                    <a:lnTo>
                      <a:pt x="2241" y="2151"/>
                    </a:lnTo>
                    <a:lnTo>
                      <a:pt x="4123" y="2599"/>
                    </a:lnTo>
                    <a:lnTo>
                      <a:pt x="4481" y="242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33"/>
              <p:cNvSpPr/>
              <p:nvPr/>
            </p:nvSpPr>
            <p:spPr>
              <a:xfrm>
                <a:off x="2803799" y="2216392"/>
                <a:ext cx="221580" cy="322709"/>
              </a:xfrm>
              <a:custGeom>
                <a:avLst/>
                <a:gdLst/>
                <a:ahLst/>
                <a:cxnLst/>
                <a:rect l="l" t="t" r="r" b="b"/>
                <a:pathLst>
                  <a:path w="4123" h="6005" extrusionOk="0">
                    <a:moveTo>
                      <a:pt x="0" y="0"/>
                    </a:moveTo>
                    <a:lnTo>
                      <a:pt x="0" y="3585"/>
                    </a:lnTo>
                    <a:lnTo>
                      <a:pt x="4123" y="6005"/>
                    </a:lnTo>
                    <a:lnTo>
                      <a:pt x="4123" y="23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33"/>
              <p:cNvSpPr/>
              <p:nvPr/>
            </p:nvSpPr>
            <p:spPr>
              <a:xfrm>
                <a:off x="3006082" y="2129707"/>
                <a:ext cx="38587" cy="204749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10" extrusionOk="0">
                    <a:moveTo>
                      <a:pt x="717" y="0"/>
                    </a:moveTo>
                    <a:lnTo>
                      <a:pt x="135" y="90"/>
                    </a:lnTo>
                    <a:lnTo>
                      <a:pt x="0" y="3316"/>
                    </a:lnTo>
                    <a:lnTo>
                      <a:pt x="359" y="3809"/>
                    </a:lnTo>
                    <a:lnTo>
                      <a:pt x="717" y="3630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33"/>
              <p:cNvSpPr/>
              <p:nvPr/>
            </p:nvSpPr>
            <p:spPr>
              <a:xfrm>
                <a:off x="2803799" y="2002072"/>
                <a:ext cx="240874" cy="137306"/>
              </a:xfrm>
              <a:custGeom>
                <a:avLst/>
                <a:gdLst/>
                <a:ahLst/>
                <a:cxnLst/>
                <a:rect l="l" t="t" r="r" b="b"/>
                <a:pathLst>
                  <a:path w="4482" h="2555" extrusionOk="0">
                    <a:moveTo>
                      <a:pt x="314" y="0"/>
                    </a:moveTo>
                    <a:lnTo>
                      <a:pt x="0" y="180"/>
                    </a:lnTo>
                    <a:lnTo>
                      <a:pt x="2241" y="2106"/>
                    </a:lnTo>
                    <a:lnTo>
                      <a:pt x="4123" y="2555"/>
                    </a:lnTo>
                    <a:lnTo>
                      <a:pt x="4481" y="2375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3"/>
              <p:cNvSpPr/>
              <p:nvPr/>
            </p:nvSpPr>
            <p:spPr>
              <a:xfrm>
                <a:off x="2803799" y="2011692"/>
                <a:ext cx="221580" cy="322762"/>
              </a:xfrm>
              <a:custGeom>
                <a:avLst/>
                <a:gdLst/>
                <a:ahLst/>
                <a:cxnLst/>
                <a:rect l="l" t="t" r="r" b="b"/>
                <a:pathLst>
                  <a:path w="4123" h="6006" extrusionOk="0">
                    <a:moveTo>
                      <a:pt x="0" y="1"/>
                    </a:moveTo>
                    <a:lnTo>
                      <a:pt x="0" y="3630"/>
                    </a:lnTo>
                    <a:lnTo>
                      <a:pt x="4123" y="6005"/>
                    </a:lnTo>
                    <a:lnTo>
                      <a:pt x="4123" y="237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3"/>
              <p:cNvSpPr/>
              <p:nvPr/>
            </p:nvSpPr>
            <p:spPr>
              <a:xfrm>
                <a:off x="3006082" y="1927425"/>
                <a:ext cx="38587" cy="202331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765" extrusionOk="0">
                    <a:moveTo>
                      <a:pt x="717" y="0"/>
                    </a:moveTo>
                    <a:lnTo>
                      <a:pt x="135" y="45"/>
                    </a:lnTo>
                    <a:lnTo>
                      <a:pt x="0" y="3271"/>
                    </a:lnTo>
                    <a:lnTo>
                      <a:pt x="359" y="3764"/>
                    </a:lnTo>
                    <a:lnTo>
                      <a:pt x="717" y="3585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3"/>
              <p:cNvSpPr/>
              <p:nvPr/>
            </p:nvSpPr>
            <p:spPr>
              <a:xfrm>
                <a:off x="2803799" y="1797372"/>
                <a:ext cx="240874" cy="139724"/>
              </a:xfrm>
              <a:custGeom>
                <a:avLst/>
                <a:gdLst/>
                <a:ahLst/>
                <a:cxnLst/>
                <a:rect l="l" t="t" r="r" b="b"/>
                <a:pathLst>
                  <a:path w="4482" h="2600" extrusionOk="0">
                    <a:moveTo>
                      <a:pt x="314" y="1"/>
                    </a:moveTo>
                    <a:lnTo>
                      <a:pt x="0" y="180"/>
                    </a:lnTo>
                    <a:lnTo>
                      <a:pt x="2241" y="2151"/>
                    </a:lnTo>
                    <a:lnTo>
                      <a:pt x="4123" y="2600"/>
                    </a:lnTo>
                    <a:lnTo>
                      <a:pt x="4481" y="2420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33"/>
              <p:cNvSpPr/>
              <p:nvPr/>
            </p:nvSpPr>
            <p:spPr>
              <a:xfrm>
                <a:off x="2803799" y="1806991"/>
                <a:ext cx="221580" cy="322762"/>
              </a:xfrm>
              <a:custGeom>
                <a:avLst/>
                <a:gdLst/>
                <a:ahLst/>
                <a:cxnLst/>
                <a:rect l="l" t="t" r="r" b="b"/>
                <a:pathLst>
                  <a:path w="4123" h="6006" extrusionOk="0">
                    <a:moveTo>
                      <a:pt x="0" y="1"/>
                    </a:moveTo>
                    <a:lnTo>
                      <a:pt x="0" y="3630"/>
                    </a:lnTo>
                    <a:lnTo>
                      <a:pt x="4123" y="6005"/>
                    </a:lnTo>
                    <a:lnTo>
                      <a:pt x="4123" y="242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33"/>
              <p:cNvSpPr/>
              <p:nvPr/>
            </p:nvSpPr>
            <p:spPr>
              <a:xfrm>
                <a:off x="3075892" y="3064052"/>
                <a:ext cx="81957" cy="110812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062" extrusionOk="0">
                    <a:moveTo>
                      <a:pt x="539" y="0"/>
                    </a:moveTo>
                    <a:lnTo>
                      <a:pt x="1" y="314"/>
                    </a:lnTo>
                    <a:lnTo>
                      <a:pt x="1031" y="2062"/>
                    </a:lnTo>
                    <a:lnTo>
                      <a:pt x="1524" y="1748"/>
                    </a:lnTo>
                    <a:lnTo>
                      <a:pt x="5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33"/>
              <p:cNvSpPr/>
              <p:nvPr/>
            </p:nvSpPr>
            <p:spPr>
              <a:xfrm>
                <a:off x="3172250" y="2895466"/>
                <a:ext cx="175845" cy="284231"/>
              </a:xfrm>
              <a:custGeom>
                <a:avLst/>
                <a:gdLst/>
                <a:ahLst/>
                <a:cxnLst/>
                <a:rect l="l" t="t" r="r" b="b"/>
                <a:pathLst>
                  <a:path w="3272" h="5289" extrusionOk="0">
                    <a:moveTo>
                      <a:pt x="359" y="1"/>
                    </a:moveTo>
                    <a:lnTo>
                      <a:pt x="0" y="225"/>
                    </a:lnTo>
                    <a:lnTo>
                      <a:pt x="896" y="3048"/>
                    </a:lnTo>
                    <a:lnTo>
                      <a:pt x="2913" y="5288"/>
                    </a:lnTo>
                    <a:lnTo>
                      <a:pt x="3271" y="5109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33"/>
              <p:cNvSpPr/>
              <p:nvPr/>
            </p:nvSpPr>
            <p:spPr>
              <a:xfrm>
                <a:off x="3054234" y="2907504"/>
                <a:ext cx="274570" cy="339583"/>
              </a:xfrm>
              <a:custGeom>
                <a:avLst/>
                <a:gdLst/>
                <a:ahLst/>
                <a:cxnLst/>
                <a:rect l="l" t="t" r="r" b="b"/>
                <a:pathLst>
                  <a:path w="5109" h="6319" extrusionOk="0">
                    <a:moveTo>
                      <a:pt x="2196" y="1"/>
                    </a:moveTo>
                    <a:lnTo>
                      <a:pt x="1" y="1255"/>
                    </a:lnTo>
                    <a:lnTo>
                      <a:pt x="2913" y="6319"/>
                    </a:lnTo>
                    <a:lnTo>
                      <a:pt x="5109" y="5064"/>
                    </a:lnTo>
                    <a:lnTo>
                      <a:pt x="219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33"/>
              <p:cNvSpPr/>
              <p:nvPr/>
            </p:nvSpPr>
            <p:spPr>
              <a:xfrm>
                <a:off x="3297468" y="2823238"/>
                <a:ext cx="175845" cy="284177"/>
              </a:xfrm>
              <a:custGeom>
                <a:avLst/>
                <a:gdLst/>
                <a:ahLst/>
                <a:cxnLst/>
                <a:rect l="l" t="t" r="r" b="b"/>
                <a:pathLst>
                  <a:path w="3272" h="5288" extrusionOk="0">
                    <a:moveTo>
                      <a:pt x="314" y="0"/>
                    </a:moveTo>
                    <a:lnTo>
                      <a:pt x="0" y="224"/>
                    </a:lnTo>
                    <a:lnTo>
                      <a:pt x="896" y="3047"/>
                    </a:lnTo>
                    <a:lnTo>
                      <a:pt x="2913" y="5288"/>
                    </a:lnTo>
                    <a:lnTo>
                      <a:pt x="3271" y="5109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33"/>
              <p:cNvSpPr/>
              <p:nvPr/>
            </p:nvSpPr>
            <p:spPr>
              <a:xfrm>
                <a:off x="3177033" y="2832857"/>
                <a:ext cx="276989" cy="342001"/>
              </a:xfrm>
              <a:custGeom>
                <a:avLst/>
                <a:gdLst/>
                <a:ahLst/>
                <a:cxnLst/>
                <a:rect l="l" t="t" r="r" b="b"/>
                <a:pathLst>
                  <a:path w="5154" h="6364" extrusionOk="0">
                    <a:moveTo>
                      <a:pt x="2241" y="1"/>
                    </a:moveTo>
                    <a:lnTo>
                      <a:pt x="1" y="1300"/>
                    </a:lnTo>
                    <a:lnTo>
                      <a:pt x="2958" y="6364"/>
                    </a:lnTo>
                    <a:lnTo>
                      <a:pt x="5154" y="5064"/>
                    </a:lnTo>
                    <a:lnTo>
                      <a:pt x="22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33"/>
              <p:cNvSpPr/>
              <p:nvPr/>
            </p:nvSpPr>
            <p:spPr>
              <a:xfrm>
                <a:off x="3422685" y="2753374"/>
                <a:ext cx="175845" cy="281813"/>
              </a:xfrm>
              <a:custGeom>
                <a:avLst/>
                <a:gdLst/>
                <a:ahLst/>
                <a:cxnLst/>
                <a:rect l="l" t="t" r="r" b="b"/>
                <a:pathLst>
                  <a:path w="3272" h="5244" extrusionOk="0">
                    <a:moveTo>
                      <a:pt x="314" y="1"/>
                    </a:moveTo>
                    <a:lnTo>
                      <a:pt x="0" y="180"/>
                    </a:lnTo>
                    <a:lnTo>
                      <a:pt x="852" y="3003"/>
                    </a:lnTo>
                    <a:lnTo>
                      <a:pt x="2913" y="5244"/>
                    </a:lnTo>
                    <a:lnTo>
                      <a:pt x="3271" y="5064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33"/>
              <p:cNvSpPr/>
              <p:nvPr/>
            </p:nvSpPr>
            <p:spPr>
              <a:xfrm>
                <a:off x="3302251" y="2763047"/>
                <a:ext cx="276989" cy="342001"/>
              </a:xfrm>
              <a:custGeom>
                <a:avLst/>
                <a:gdLst/>
                <a:ahLst/>
                <a:cxnLst/>
                <a:rect l="l" t="t" r="r" b="b"/>
                <a:pathLst>
                  <a:path w="5154" h="6364" extrusionOk="0">
                    <a:moveTo>
                      <a:pt x="2241" y="0"/>
                    </a:moveTo>
                    <a:lnTo>
                      <a:pt x="1" y="1300"/>
                    </a:lnTo>
                    <a:lnTo>
                      <a:pt x="2958" y="6363"/>
                    </a:lnTo>
                    <a:lnTo>
                      <a:pt x="5154" y="5064"/>
                    </a:lnTo>
                    <a:lnTo>
                      <a:pt x="22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33"/>
              <p:cNvSpPr/>
              <p:nvPr/>
            </p:nvSpPr>
            <p:spPr>
              <a:xfrm>
                <a:off x="3547903" y="2681146"/>
                <a:ext cx="173427" cy="281813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5244" extrusionOk="0">
                    <a:moveTo>
                      <a:pt x="314" y="1"/>
                    </a:moveTo>
                    <a:lnTo>
                      <a:pt x="0" y="180"/>
                    </a:lnTo>
                    <a:lnTo>
                      <a:pt x="852" y="3003"/>
                    </a:lnTo>
                    <a:lnTo>
                      <a:pt x="2913" y="5243"/>
                    </a:lnTo>
                    <a:lnTo>
                      <a:pt x="3227" y="5064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3"/>
              <p:cNvSpPr/>
              <p:nvPr/>
            </p:nvSpPr>
            <p:spPr>
              <a:xfrm>
                <a:off x="3427468" y="2690765"/>
                <a:ext cx="277043" cy="342001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6364" extrusionOk="0">
                    <a:moveTo>
                      <a:pt x="2241" y="1"/>
                    </a:moveTo>
                    <a:lnTo>
                      <a:pt x="1" y="1256"/>
                    </a:lnTo>
                    <a:lnTo>
                      <a:pt x="2914" y="6364"/>
                    </a:lnTo>
                    <a:lnTo>
                      <a:pt x="5154" y="5064"/>
                    </a:lnTo>
                    <a:lnTo>
                      <a:pt x="22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33"/>
              <p:cNvSpPr/>
              <p:nvPr/>
            </p:nvSpPr>
            <p:spPr>
              <a:xfrm>
                <a:off x="3670702" y="2608918"/>
                <a:ext cx="175845" cy="281813"/>
              </a:xfrm>
              <a:custGeom>
                <a:avLst/>
                <a:gdLst/>
                <a:ahLst/>
                <a:cxnLst/>
                <a:rect l="l" t="t" r="r" b="b"/>
                <a:pathLst>
                  <a:path w="3272" h="5244" extrusionOk="0">
                    <a:moveTo>
                      <a:pt x="359" y="0"/>
                    </a:moveTo>
                    <a:lnTo>
                      <a:pt x="1" y="180"/>
                    </a:lnTo>
                    <a:lnTo>
                      <a:pt x="897" y="3003"/>
                    </a:lnTo>
                    <a:lnTo>
                      <a:pt x="2958" y="5243"/>
                    </a:lnTo>
                    <a:lnTo>
                      <a:pt x="3272" y="5064"/>
                    </a:lnTo>
                    <a:lnTo>
                      <a:pt x="3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33"/>
              <p:cNvSpPr/>
              <p:nvPr/>
            </p:nvSpPr>
            <p:spPr>
              <a:xfrm>
                <a:off x="3552739" y="2618537"/>
                <a:ext cx="276989" cy="342001"/>
              </a:xfrm>
              <a:custGeom>
                <a:avLst/>
                <a:gdLst/>
                <a:ahLst/>
                <a:cxnLst/>
                <a:rect l="l" t="t" r="r" b="b"/>
                <a:pathLst>
                  <a:path w="5154" h="6364" extrusionOk="0">
                    <a:moveTo>
                      <a:pt x="2196" y="1"/>
                    </a:moveTo>
                    <a:lnTo>
                      <a:pt x="0" y="1300"/>
                    </a:lnTo>
                    <a:lnTo>
                      <a:pt x="2913" y="6364"/>
                    </a:lnTo>
                    <a:lnTo>
                      <a:pt x="5153" y="5109"/>
                    </a:lnTo>
                    <a:lnTo>
                      <a:pt x="219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33"/>
              <p:cNvSpPr/>
              <p:nvPr/>
            </p:nvSpPr>
            <p:spPr>
              <a:xfrm>
                <a:off x="3104805" y="3588996"/>
                <a:ext cx="599713" cy="965708"/>
              </a:xfrm>
              <a:custGeom>
                <a:avLst/>
                <a:gdLst/>
                <a:ahLst/>
                <a:cxnLst/>
                <a:rect l="l" t="t" r="r" b="b"/>
                <a:pathLst>
                  <a:path w="11159" h="17970" extrusionOk="0">
                    <a:moveTo>
                      <a:pt x="1345" y="1"/>
                    </a:moveTo>
                    <a:lnTo>
                      <a:pt x="1" y="763"/>
                    </a:lnTo>
                    <a:lnTo>
                      <a:pt x="9814" y="17969"/>
                    </a:lnTo>
                    <a:lnTo>
                      <a:pt x="11158" y="17208"/>
                    </a:lnTo>
                    <a:lnTo>
                      <a:pt x="134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3"/>
              <p:cNvSpPr/>
              <p:nvPr/>
            </p:nvSpPr>
            <p:spPr>
              <a:xfrm>
                <a:off x="3709234" y="4422200"/>
                <a:ext cx="137312" cy="216787"/>
              </a:xfrm>
              <a:custGeom>
                <a:avLst/>
                <a:gdLst/>
                <a:ahLst/>
                <a:cxnLst/>
                <a:rect l="l" t="t" r="r" b="b"/>
                <a:pathLst>
                  <a:path w="2555" h="4034" extrusionOk="0">
                    <a:moveTo>
                      <a:pt x="359" y="1"/>
                    </a:moveTo>
                    <a:lnTo>
                      <a:pt x="1" y="225"/>
                    </a:lnTo>
                    <a:lnTo>
                      <a:pt x="628" y="2510"/>
                    </a:lnTo>
                    <a:lnTo>
                      <a:pt x="2241" y="4034"/>
                    </a:lnTo>
                    <a:lnTo>
                      <a:pt x="2555" y="3855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33"/>
              <p:cNvSpPr/>
              <p:nvPr/>
            </p:nvSpPr>
            <p:spPr>
              <a:xfrm>
                <a:off x="3552739" y="4434238"/>
                <a:ext cx="276989" cy="296269"/>
              </a:xfrm>
              <a:custGeom>
                <a:avLst/>
                <a:gdLst/>
                <a:ahLst/>
                <a:cxnLst/>
                <a:rect l="l" t="t" r="r" b="b"/>
                <a:pathLst>
                  <a:path w="5154" h="5513" extrusionOk="0">
                    <a:moveTo>
                      <a:pt x="2913" y="1"/>
                    </a:moveTo>
                    <a:lnTo>
                      <a:pt x="0" y="1704"/>
                    </a:lnTo>
                    <a:lnTo>
                      <a:pt x="2196" y="5513"/>
                    </a:lnTo>
                    <a:lnTo>
                      <a:pt x="5153" y="3810"/>
                    </a:lnTo>
                    <a:lnTo>
                      <a:pt x="29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33"/>
              <p:cNvSpPr/>
              <p:nvPr/>
            </p:nvSpPr>
            <p:spPr>
              <a:xfrm>
                <a:off x="3584017" y="4207880"/>
                <a:ext cx="137312" cy="214369"/>
              </a:xfrm>
              <a:custGeom>
                <a:avLst/>
                <a:gdLst/>
                <a:ahLst/>
                <a:cxnLst/>
                <a:rect l="l" t="t" r="r" b="b"/>
                <a:pathLst>
                  <a:path w="2555" h="3989" extrusionOk="0">
                    <a:moveTo>
                      <a:pt x="359" y="1"/>
                    </a:moveTo>
                    <a:lnTo>
                      <a:pt x="1" y="180"/>
                    </a:lnTo>
                    <a:lnTo>
                      <a:pt x="628" y="2465"/>
                    </a:lnTo>
                    <a:lnTo>
                      <a:pt x="2241" y="3989"/>
                    </a:lnTo>
                    <a:lnTo>
                      <a:pt x="2555" y="3810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33"/>
              <p:cNvSpPr/>
              <p:nvPr/>
            </p:nvSpPr>
            <p:spPr>
              <a:xfrm>
                <a:off x="3427468" y="4217553"/>
                <a:ext cx="277043" cy="296215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5512" extrusionOk="0">
                    <a:moveTo>
                      <a:pt x="2914" y="0"/>
                    </a:moveTo>
                    <a:lnTo>
                      <a:pt x="1" y="1703"/>
                    </a:lnTo>
                    <a:lnTo>
                      <a:pt x="2197" y="5512"/>
                    </a:lnTo>
                    <a:lnTo>
                      <a:pt x="5154" y="3809"/>
                    </a:lnTo>
                    <a:lnTo>
                      <a:pt x="291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33"/>
              <p:cNvSpPr/>
              <p:nvPr/>
            </p:nvSpPr>
            <p:spPr>
              <a:xfrm>
                <a:off x="3461218" y="3991195"/>
                <a:ext cx="134894" cy="216733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4033" extrusionOk="0">
                    <a:moveTo>
                      <a:pt x="314" y="0"/>
                    </a:moveTo>
                    <a:lnTo>
                      <a:pt x="0" y="179"/>
                    </a:lnTo>
                    <a:lnTo>
                      <a:pt x="583" y="2509"/>
                    </a:lnTo>
                    <a:lnTo>
                      <a:pt x="2196" y="4033"/>
                    </a:lnTo>
                    <a:lnTo>
                      <a:pt x="2510" y="3809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33"/>
              <p:cNvSpPr/>
              <p:nvPr/>
            </p:nvSpPr>
            <p:spPr>
              <a:xfrm>
                <a:off x="3302251" y="4000815"/>
                <a:ext cx="276989" cy="296215"/>
              </a:xfrm>
              <a:custGeom>
                <a:avLst/>
                <a:gdLst/>
                <a:ahLst/>
                <a:cxnLst/>
                <a:rect l="l" t="t" r="r" b="b"/>
                <a:pathLst>
                  <a:path w="5154" h="5512" extrusionOk="0">
                    <a:moveTo>
                      <a:pt x="2958" y="0"/>
                    </a:moveTo>
                    <a:lnTo>
                      <a:pt x="1" y="1703"/>
                    </a:lnTo>
                    <a:lnTo>
                      <a:pt x="2197" y="5512"/>
                    </a:lnTo>
                    <a:lnTo>
                      <a:pt x="5154" y="3854"/>
                    </a:lnTo>
                    <a:lnTo>
                      <a:pt x="295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3"/>
              <p:cNvSpPr/>
              <p:nvPr/>
            </p:nvSpPr>
            <p:spPr>
              <a:xfrm>
                <a:off x="3336000" y="3774457"/>
                <a:ext cx="137312" cy="216787"/>
              </a:xfrm>
              <a:custGeom>
                <a:avLst/>
                <a:gdLst/>
                <a:ahLst/>
                <a:cxnLst/>
                <a:rect l="l" t="t" r="r" b="b"/>
                <a:pathLst>
                  <a:path w="2555" h="4034" extrusionOk="0">
                    <a:moveTo>
                      <a:pt x="314" y="0"/>
                    </a:moveTo>
                    <a:lnTo>
                      <a:pt x="0" y="224"/>
                    </a:lnTo>
                    <a:lnTo>
                      <a:pt x="583" y="2510"/>
                    </a:lnTo>
                    <a:lnTo>
                      <a:pt x="2196" y="4033"/>
                    </a:lnTo>
                    <a:lnTo>
                      <a:pt x="2554" y="3854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3"/>
              <p:cNvSpPr/>
              <p:nvPr/>
            </p:nvSpPr>
            <p:spPr>
              <a:xfrm>
                <a:off x="3179452" y="3786495"/>
                <a:ext cx="274570" cy="296215"/>
              </a:xfrm>
              <a:custGeom>
                <a:avLst/>
                <a:gdLst/>
                <a:ahLst/>
                <a:cxnLst/>
                <a:rect l="l" t="t" r="r" b="b"/>
                <a:pathLst>
                  <a:path w="5109" h="5512" extrusionOk="0">
                    <a:moveTo>
                      <a:pt x="2913" y="0"/>
                    </a:moveTo>
                    <a:lnTo>
                      <a:pt x="1" y="1703"/>
                    </a:lnTo>
                    <a:lnTo>
                      <a:pt x="2196" y="5512"/>
                    </a:lnTo>
                    <a:lnTo>
                      <a:pt x="5109" y="3809"/>
                    </a:lnTo>
                    <a:lnTo>
                      <a:pt x="291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3"/>
              <p:cNvSpPr/>
              <p:nvPr/>
            </p:nvSpPr>
            <p:spPr>
              <a:xfrm>
                <a:off x="3210783" y="3557719"/>
                <a:ext cx="137312" cy="216787"/>
              </a:xfrm>
              <a:custGeom>
                <a:avLst/>
                <a:gdLst/>
                <a:ahLst/>
                <a:cxnLst/>
                <a:rect l="l" t="t" r="r" b="b"/>
                <a:pathLst>
                  <a:path w="2555" h="4034" extrusionOk="0">
                    <a:moveTo>
                      <a:pt x="314" y="0"/>
                    </a:moveTo>
                    <a:lnTo>
                      <a:pt x="0" y="224"/>
                    </a:lnTo>
                    <a:lnTo>
                      <a:pt x="627" y="2510"/>
                    </a:lnTo>
                    <a:lnTo>
                      <a:pt x="2196" y="4033"/>
                    </a:lnTo>
                    <a:lnTo>
                      <a:pt x="2554" y="3854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3"/>
              <p:cNvSpPr/>
              <p:nvPr/>
            </p:nvSpPr>
            <p:spPr>
              <a:xfrm>
                <a:off x="3051816" y="3569757"/>
                <a:ext cx="276989" cy="296215"/>
              </a:xfrm>
              <a:custGeom>
                <a:avLst/>
                <a:gdLst/>
                <a:ahLst/>
                <a:cxnLst/>
                <a:rect l="l" t="t" r="r" b="b"/>
                <a:pathLst>
                  <a:path w="5154" h="5512" extrusionOk="0">
                    <a:moveTo>
                      <a:pt x="2958" y="0"/>
                    </a:moveTo>
                    <a:lnTo>
                      <a:pt x="1" y="1658"/>
                    </a:lnTo>
                    <a:lnTo>
                      <a:pt x="2241" y="5512"/>
                    </a:lnTo>
                    <a:lnTo>
                      <a:pt x="5154" y="3809"/>
                    </a:lnTo>
                    <a:lnTo>
                      <a:pt x="295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3"/>
              <p:cNvSpPr/>
              <p:nvPr/>
            </p:nvSpPr>
            <p:spPr>
              <a:xfrm>
                <a:off x="3128881" y="3540844"/>
                <a:ext cx="48207" cy="57878"/>
              </a:xfrm>
              <a:custGeom>
                <a:avLst/>
                <a:gdLst/>
                <a:ahLst/>
                <a:cxnLst/>
                <a:rect l="l" t="t" r="r" b="b"/>
                <a:pathLst>
                  <a:path w="897" h="1077" extrusionOk="0">
                    <a:moveTo>
                      <a:pt x="359" y="1"/>
                    </a:moveTo>
                    <a:lnTo>
                      <a:pt x="45" y="180"/>
                    </a:lnTo>
                    <a:lnTo>
                      <a:pt x="1" y="807"/>
                    </a:lnTo>
                    <a:lnTo>
                      <a:pt x="583" y="1076"/>
                    </a:lnTo>
                    <a:lnTo>
                      <a:pt x="897" y="897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3"/>
              <p:cNvSpPr/>
              <p:nvPr/>
            </p:nvSpPr>
            <p:spPr>
              <a:xfrm>
                <a:off x="3075892" y="3550464"/>
                <a:ext cx="81957" cy="79535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480" extrusionOk="0">
                    <a:moveTo>
                      <a:pt x="1031" y="1"/>
                    </a:moveTo>
                    <a:lnTo>
                      <a:pt x="1" y="583"/>
                    </a:lnTo>
                    <a:lnTo>
                      <a:pt x="539" y="1480"/>
                    </a:lnTo>
                    <a:lnTo>
                      <a:pt x="1524" y="897"/>
                    </a:lnTo>
                    <a:lnTo>
                      <a:pt x="10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3"/>
              <p:cNvSpPr/>
              <p:nvPr/>
            </p:nvSpPr>
            <p:spPr>
              <a:xfrm>
                <a:off x="3181870" y="3338562"/>
                <a:ext cx="57827" cy="120485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2242" extrusionOk="0">
                    <a:moveTo>
                      <a:pt x="359" y="1"/>
                    </a:moveTo>
                    <a:lnTo>
                      <a:pt x="0" y="180"/>
                    </a:lnTo>
                    <a:lnTo>
                      <a:pt x="762" y="2241"/>
                    </a:lnTo>
                    <a:lnTo>
                      <a:pt x="1076" y="2062"/>
                    </a:lnTo>
                    <a:lnTo>
                      <a:pt x="1076" y="404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3"/>
              <p:cNvSpPr/>
              <p:nvPr/>
            </p:nvSpPr>
            <p:spPr>
              <a:xfrm>
                <a:off x="3181870" y="3348182"/>
                <a:ext cx="41006" cy="110866"/>
              </a:xfrm>
              <a:custGeom>
                <a:avLst/>
                <a:gdLst/>
                <a:ahLst/>
                <a:cxnLst/>
                <a:rect l="l" t="t" r="r" b="b"/>
                <a:pathLst>
                  <a:path w="763" h="2063" extrusionOk="0">
                    <a:moveTo>
                      <a:pt x="0" y="1"/>
                    </a:moveTo>
                    <a:lnTo>
                      <a:pt x="0" y="1659"/>
                    </a:lnTo>
                    <a:lnTo>
                      <a:pt x="762" y="2062"/>
                    </a:lnTo>
                    <a:lnTo>
                      <a:pt x="762" y="44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3"/>
              <p:cNvSpPr/>
              <p:nvPr/>
            </p:nvSpPr>
            <p:spPr>
              <a:xfrm>
                <a:off x="3379316" y="3374676"/>
                <a:ext cx="28967" cy="267357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975" extrusionOk="0">
                    <a:moveTo>
                      <a:pt x="538" y="1"/>
                    </a:moveTo>
                    <a:lnTo>
                      <a:pt x="1" y="46"/>
                    </a:lnTo>
                    <a:lnTo>
                      <a:pt x="225" y="4975"/>
                    </a:lnTo>
                    <a:lnTo>
                      <a:pt x="538" y="4751"/>
                    </a:lnTo>
                    <a:lnTo>
                      <a:pt x="538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3"/>
              <p:cNvSpPr/>
              <p:nvPr/>
            </p:nvSpPr>
            <p:spPr>
              <a:xfrm>
                <a:off x="3222821" y="3275953"/>
                <a:ext cx="185465" cy="10844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2018" extrusionOk="0">
                    <a:moveTo>
                      <a:pt x="314" y="1"/>
                    </a:moveTo>
                    <a:lnTo>
                      <a:pt x="0" y="225"/>
                    </a:lnTo>
                    <a:lnTo>
                      <a:pt x="1568" y="1793"/>
                    </a:lnTo>
                    <a:lnTo>
                      <a:pt x="3137" y="2017"/>
                    </a:lnTo>
                    <a:lnTo>
                      <a:pt x="3450" y="1838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3"/>
              <p:cNvSpPr/>
              <p:nvPr/>
            </p:nvSpPr>
            <p:spPr>
              <a:xfrm>
                <a:off x="3222821" y="3287992"/>
                <a:ext cx="168590" cy="354039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6588" extrusionOk="0">
                    <a:moveTo>
                      <a:pt x="0" y="1"/>
                    </a:moveTo>
                    <a:lnTo>
                      <a:pt x="0" y="4750"/>
                    </a:lnTo>
                    <a:lnTo>
                      <a:pt x="3137" y="6588"/>
                    </a:lnTo>
                    <a:lnTo>
                      <a:pt x="3137" y="179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3"/>
              <p:cNvSpPr/>
              <p:nvPr/>
            </p:nvSpPr>
            <p:spPr>
              <a:xfrm>
                <a:off x="3555104" y="3475817"/>
                <a:ext cx="28967" cy="267357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975" extrusionOk="0">
                    <a:moveTo>
                      <a:pt x="539" y="1"/>
                    </a:moveTo>
                    <a:lnTo>
                      <a:pt x="1" y="46"/>
                    </a:lnTo>
                    <a:lnTo>
                      <a:pt x="225" y="4975"/>
                    </a:lnTo>
                    <a:lnTo>
                      <a:pt x="539" y="4795"/>
                    </a:lnTo>
                    <a:lnTo>
                      <a:pt x="53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3"/>
              <p:cNvSpPr/>
              <p:nvPr/>
            </p:nvSpPr>
            <p:spPr>
              <a:xfrm>
                <a:off x="3398609" y="3379513"/>
                <a:ext cx="185465" cy="10602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1973" extrusionOk="0">
                    <a:moveTo>
                      <a:pt x="359" y="0"/>
                    </a:moveTo>
                    <a:lnTo>
                      <a:pt x="0" y="180"/>
                    </a:lnTo>
                    <a:lnTo>
                      <a:pt x="1569" y="1748"/>
                    </a:lnTo>
                    <a:lnTo>
                      <a:pt x="3137" y="1972"/>
                    </a:lnTo>
                    <a:lnTo>
                      <a:pt x="3451" y="1793"/>
                    </a:lnTo>
                    <a:lnTo>
                      <a:pt x="3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3"/>
              <p:cNvSpPr/>
              <p:nvPr/>
            </p:nvSpPr>
            <p:spPr>
              <a:xfrm>
                <a:off x="3398609" y="3389132"/>
                <a:ext cx="168590" cy="354039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6588" extrusionOk="0">
                    <a:moveTo>
                      <a:pt x="0" y="1"/>
                    </a:moveTo>
                    <a:lnTo>
                      <a:pt x="0" y="4795"/>
                    </a:lnTo>
                    <a:lnTo>
                      <a:pt x="3137" y="6588"/>
                    </a:lnTo>
                    <a:lnTo>
                      <a:pt x="3137" y="179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3"/>
              <p:cNvSpPr/>
              <p:nvPr/>
            </p:nvSpPr>
            <p:spPr>
              <a:xfrm>
                <a:off x="3730892" y="3576958"/>
                <a:ext cx="31386" cy="267357"/>
              </a:xfrm>
              <a:custGeom>
                <a:avLst/>
                <a:gdLst/>
                <a:ahLst/>
                <a:cxnLst/>
                <a:rect l="l" t="t" r="r" b="b"/>
                <a:pathLst>
                  <a:path w="584" h="4975" extrusionOk="0">
                    <a:moveTo>
                      <a:pt x="583" y="1"/>
                    </a:moveTo>
                    <a:lnTo>
                      <a:pt x="1" y="90"/>
                    </a:lnTo>
                    <a:lnTo>
                      <a:pt x="225" y="4975"/>
                    </a:lnTo>
                    <a:lnTo>
                      <a:pt x="583" y="4795"/>
                    </a:lnTo>
                    <a:lnTo>
                      <a:pt x="583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3"/>
              <p:cNvSpPr/>
              <p:nvPr/>
            </p:nvSpPr>
            <p:spPr>
              <a:xfrm>
                <a:off x="3574397" y="3480654"/>
                <a:ext cx="187884" cy="108394"/>
              </a:xfrm>
              <a:custGeom>
                <a:avLst/>
                <a:gdLst/>
                <a:ahLst/>
                <a:cxnLst/>
                <a:rect l="l" t="t" r="r" b="b"/>
                <a:pathLst>
                  <a:path w="3496" h="2017" extrusionOk="0">
                    <a:moveTo>
                      <a:pt x="359" y="0"/>
                    </a:moveTo>
                    <a:lnTo>
                      <a:pt x="0" y="180"/>
                    </a:lnTo>
                    <a:lnTo>
                      <a:pt x="1569" y="1748"/>
                    </a:lnTo>
                    <a:lnTo>
                      <a:pt x="3137" y="2017"/>
                    </a:lnTo>
                    <a:lnTo>
                      <a:pt x="3495" y="1793"/>
                    </a:lnTo>
                    <a:lnTo>
                      <a:pt x="3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3"/>
              <p:cNvSpPr/>
              <p:nvPr/>
            </p:nvSpPr>
            <p:spPr>
              <a:xfrm>
                <a:off x="3574397" y="3490273"/>
                <a:ext cx="168590" cy="354039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6588" extrusionOk="0">
                    <a:moveTo>
                      <a:pt x="0" y="1"/>
                    </a:moveTo>
                    <a:lnTo>
                      <a:pt x="0" y="4795"/>
                    </a:lnTo>
                    <a:lnTo>
                      <a:pt x="3137" y="6588"/>
                    </a:lnTo>
                    <a:lnTo>
                      <a:pt x="3137" y="183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3"/>
              <p:cNvSpPr/>
              <p:nvPr/>
            </p:nvSpPr>
            <p:spPr>
              <a:xfrm>
                <a:off x="3909099" y="3678099"/>
                <a:ext cx="28967" cy="2697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5020" extrusionOk="0">
                    <a:moveTo>
                      <a:pt x="539" y="1"/>
                    </a:moveTo>
                    <a:lnTo>
                      <a:pt x="1" y="90"/>
                    </a:lnTo>
                    <a:lnTo>
                      <a:pt x="225" y="5019"/>
                    </a:lnTo>
                    <a:lnTo>
                      <a:pt x="539" y="4795"/>
                    </a:lnTo>
                    <a:lnTo>
                      <a:pt x="5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3"/>
              <p:cNvSpPr/>
              <p:nvPr/>
            </p:nvSpPr>
            <p:spPr>
              <a:xfrm>
                <a:off x="3752604" y="3581795"/>
                <a:ext cx="185465" cy="108394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2017" extrusionOk="0">
                    <a:moveTo>
                      <a:pt x="314" y="0"/>
                    </a:moveTo>
                    <a:lnTo>
                      <a:pt x="0" y="224"/>
                    </a:lnTo>
                    <a:lnTo>
                      <a:pt x="1569" y="1793"/>
                    </a:lnTo>
                    <a:lnTo>
                      <a:pt x="3137" y="2017"/>
                    </a:lnTo>
                    <a:lnTo>
                      <a:pt x="3451" y="1793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3"/>
              <p:cNvSpPr/>
              <p:nvPr/>
            </p:nvSpPr>
            <p:spPr>
              <a:xfrm>
                <a:off x="3752604" y="3593833"/>
                <a:ext cx="168590" cy="354039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6588" extrusionOk="0">
                    <a:moveTo>
                      <a:pt x="0" y="0"/>
                    </a:moveTo>
                    <a:lnTo>
                      <a:pt x="0" y="4750"/>
                    </a:lnTo>
                    <a:lnTo>
                      <a:pt x="3137" y="6587"/>
                    </a:lnTo>
                    <a:lnTo>
                      <a:pt x="3137" y="17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3"/>
              <p:cNvSpPr/>
              <p:nvPr/>
            </p:nvSpPr>
            <p:spPr>
              <a:xfrm>
                <a:off x="4084887" y="3781658"/>
                <a:ext cx="28967" cy="267357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975" extrusionOk="0">
                    <a:moveTo>
                      <a:pt x="539" y="1"/>
                    </a:moveTo>
                    <a:lnTo>
                      <a:pt x="1" y="45"/>
                    </a:lnTo>
                    <a:lnTo>
                      <a:pt x="225" y="4974"/>
                    </a:lnTo>
                    <a:lnTo>
                      <a:pt x="539" y="4795"/>
                    </a:lnTo>
                    <a:lnTo>
                      <a:pt x="5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3"/>
              <p:cNvSpPr/>
              <p:nvPr/>
            </p:nvSpPr>
            <p:spPr>
              <a:xfrm>
                <a:off x="3928392" y="3685354"/>
                <a:ext cx="185465" cy="10597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1972" extrusionOk="0">
                    <a:moveTo>
                      <a:pt x="359" y="0"/>
                    </a:moveTo>
                    <a:lnTo>
                      <a:pt x="0" y="179"/>
                    </a:lnTo>
                    <a:lnTo>
                      <a:pt x="1569" y="1748"/>
                    </a:lnTo>
                    <a:lnTo>
                      <a:pt x="3137" y="1972"/>
                    </a:lnTo>
                    <a:lnTo>
                      <a:pt x="3451" y="1793"/>
                    </a:lnTo>
                    <a:lnTo>
                      <a:pt x="3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3"/>
              <p:cNvSpPr/>
              <p:nvPr/>
            </p:nvSpPr>
            <p:spPr>
              <a:xfrm>
                <a:off x="3928392" y="3694974"/>
                <a:ext cx="168590" cy="354039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6588" extrusionOk="0">
                    <a:moveTo>
                      <a:pt x="0" y="0"/>
                    </a:moveTo>
                    <a:lnTo>
                      <a:pt x="0" y="4795"/>
                    </a:lnTo>
                    <a:lnTo>
                      <a:pt x="3137" y="6587"/>
                    </a:lnTo>
                    <a:lnTo>
                      <a:pt x="3137" y="17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3"/>
              <p:cNvSpPr/>
              <p:nvPr/>
            </p:nvSpPr>
            <p:spPr>
              <a:xfrm>
                <a:off x="1857413" y="3646822"/>
                <a:ext cx="604496" cy="510530"/>
              </a:xfrm>
              <a:custGeom>
                <a:avLst/>
                <a:gdLst/>
                <a:ahLst/>
                <a:cxnLst/>
                <a:rect l="l" t="t" r="r" b="b"/>
                <a:pathLst>
                  <a:path w="11248" h="9500" extrusionOk="0">
                    <a:moveTo>
                      <a:pt x="11247" y="0"/>
                    </a:moveTo>
                    <a:lnTo>
                      <a:pt x="0" y="5243"/>
                    </a:lnTo>
                    <a:lnTo>
                      <a:pt x="90" y="8738"/>
                    </a:lnTo>
                    <a:lnTo>
                      <a:pt x="941" y="9500"/>
                    </a:lnTo>
                    <a:lnTo>
                      <a:pt x="11247" y="3585"/>
                    </a:lnTo>
                    <a:lnTo>
                      <a:pt x="1124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3"/>
              <p:cNvSpPr/>
              <p:nvPr/>
            </p:nvSpPr>
            <p:spPr>
              <a:xfrm>
                <a:off x="1746598" y="3442121"/>
                <a:ext cx="715313" cy="522621"/>
              </a:xfrm>
              <a:custGeom>
                <a:avLst/>
                <a:gdLst/>
                <a:ahLst/>
                <a:cxnLst/>
                <a:rect l="l" t="t" r="r" b="b"/>
                <a:pathLst>
                  <a:path w="13310" h="9725" extrusionOk="0">
                    <a:moveTo>
                      <a:pt x="11114" y="0"/>
                    </a:moveTo>
                    <a:lnTo>
                      <a:pt x="1390" y="4795"/>
                    </a:lnTo>
                    <a:lnTo>
                      <a:pt x="1" y="5960"/>
                    </a:lnTo>
                    <a:lnTo>
                      <a:pt x="3003" y="9724"/>
                    </a:lnTo>
                    <a:lnTo>
                      <a:pt x="13309" y="3809"/>
                    </a:lnTo>
                    <a:lnTo>
                      <a:pt x="1111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3"/>
              <p:cNvSpPr/>
              <p:nvPr/>
            </p:nvSpPr>
            <p:spPr>
              <a:xfrm>
                <a:off x="1869451" y="3687772"/>
                <a:ext cx="173427" cy="134887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510" extrusionOk="0">
                    <a:moveTo>
                      <a:pt x="2689" y="0"/>
                    </a:moveTo>
                    <a:lnTo>
                      <a:pt x="0" y="1524"/>
                    </a:lnTo>
                    <a:lnTo>
                      <a:pt x="583" y="2509"/>
                    </a:lnTo>
                    <a:lnTo>
                      <a:pt x="3227" y="986"/>
                    </a:lnTo>
                    <a:lnTo>
                      <a:pt x="26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3"/>
              <p:cNvSpPr/>
              <p:nvPr/>
            </p:nvSpPr>
            <p:spPr>
              <a:xfrm>
                <a:off x="1920022" y="3805734"/>
                <a:ext cx="105980" cy="81954"/>
              </a:xfrm>
              <a:custGeom>
                <a:avLst/>
                <a:gdLst/>
                <a:ahLst/>
                <a:cxnLst/>
                <a:rect l="l" t="t" r="r" b="b"/>
                <a:pathLst>
                  <a:path w="1972" h="1525" extrusionOk="0">
                    <a:moveTo>
                      <a:pt x="1613" y="1"/>
                    </a:moveTo>
                    <a:lnTo>
                      <a:pt x="0" y="942"/>
                    </a:lnTo>
                    <a:lnTo>
                      <a:pt x="314" y="1524"/>
                    </a:lnTo>
                    <a:lnTo>
                      <a:pt x="1972" y="583"/>
                    </a:lnTo>
                    <a:lnTo>
                      <a:pt x="16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3"/>
              <p:cNvSpPr/>
              <p:nvPr/>
            </p:nvSpPr>
            <p:spPr>
              <a:xfrm>
                <a:off x="1623799" y="3345817"/>
                <a:ext cx="720096" cy="416646"/>
              </a:xfrm>
              <a:custGeom>
                <a:avLst/>
                <a:gdLst/>
                <a:ahLst/>
                <a:cxnLst/>
                <a:rect l="l" t="t" r="r" b="b"/>
                <a:pathLst>
                  <a:path w="13399" h="7753" extrusionOk="0">
                    <a:moveTo>
                      <a:pt x="10262" y="0"/>
                    </a:moveTo>
                    <a:lnTo>
                      <a:pt x="1" y="5960"/>
                    </a:lnTo>
                    <a:lnTo>
                      <a:pt x="494" y="7663"/>
                    </a:lnTo>
                    <a:lnTo>
                      <a:pt x="3093" y="7752"/>
                    </a:lnTo>
                    <a:lnTo>
                      <a:pt x="13399" y="1792"/>
                    </a:lnTo>
                    <a:lnTo>
                      <a:pt x="1026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3"/>
              <p:cNvSpPr/>
              <p:nvPr/>
            </p:nvSpPr>
            <p:spPr>
              <a:xfrm>
                <a:off x="1373364" y="3666061"/>
                <a:ext cx="250494" cy="308306"/>
              </a:xfrm>
              <a:custGeom>
                <a:avLst/>
                <a:gdLst/>
                <a:ahLst/>
                <a:cxnLst/>
                <a:rect l="l" t="t" r="r" b="b"/>
                <a:pathLst>
                  <a:path w="4661" h="5737" extrusionOk="0">
                    <a:moveTo>
                      <a:pt x="4661" y="1"/>
                    </a:moveTo>
                    <a:lnTo>
                      <a:pt x="2465" y="1255"/>
                    </a:lnTo>
                    <a:lnTo>
                      <a:pt x="0" y="5736"/>
                    </a:lnTo>
                    <a:lnTo>
                      <a:pt x="0" y="5736"/>
                    </a:lnTo>
                    <a:lnTo>
                      <a:pt x="1972" y="5019"/>
                    </a:lnTo>
                    <a:lnTo>
                      <a:pt x="46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3"/>
              <p:cNvSpPr/>
              <p:nvPr/>
            </p:nvSpPr>
            <p:spPr>
              <a:xfrm>
                <a:off x="1515457" y="4130815"/>
                <a:ext cx="392589" cy="93991"/>
              </a:xfrm>
              <a:custGeom>
                <a:avLst/>
                <a:gdLst/>
                <a:ahLst/>
                <a:cxnLst/>
                <a:rect l="l" t="t" r="r" b="b"/>
                <a:pathLst>
                  <a:path w="7305" h="1749" extrusionOk="0">
                    <a:moveTo>
                      <a:pt x="5333" y="1"/>
                    </a:moveTo>
                    <a:lnTo>
                      <a:pt x="717" y="494"/>
                    </a:lnTo>
                    <a:lnTo>
                      <a:pt x="0" y="1659"/>
                    </a:lnTo>
                    <a:lnTo>
                      <a:pt x="5109" y="1749"/>
                    </a:lnTo>
                    <a:lnTo>
                      <a:pt x="7304" y="494"/>
                    </a:lnTo>
                    <a:lnTo>
                      <a:pt x="533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3"/>
              <p:cNvSpPr/>
              <p:nvPr/>
            </p:nvSpPr>
            <p:spPr>
              <a:xfrm>
                <a:off x="1573229" y="3964701"/>
                <a:ext cx="334816" cy="221570"/>
              </a:xfrm>
              <a:custGeom>
                <a:avLst/>
                <a:gdLst/>
                <a:ahLst/>
                <a:cxnLst/>
                <a:rect l="l" t="t" r="r" b="b"/>
                <a:pathLst>
                  <a:path w="6230" h="4123" extrusionOk="0">
                    <a:moveTo>
                      <a:pt x="6229" y="0"/>
                    </a:moveTo>
                    <a:lnTo>
                      <a:pt x="1972" y="1165"/>
                    </a:lnTo>
                    <a:lnTo>
                      <a:pt x="1" y="2330"/>
                    </a:lnTo>
                    <a:lnTo>
                      <a:pt x="1" y="4123"/>
                    </a:lnTo>
                    <a:lnTo>
                      <a:pt x="6229" y="3585"/>
                    </a:lnTo>
                    <a:lnTo>
                      <a:pt x="622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3"/>
              <p:cNvSpPr/>
              <p:nvPr/>
            </p:nvSpPr>
            <p:spPr>
              <a:xfrm>
                <a:off x="1491380" y="3762419"/>
                <a:ext cx="416666" cy="327545"/>
              </a:xfrm>
              <a:custGeom>
                <a:avLst/>
                <a:gdLst/>
                <a:ahLst/>
                <a:cxnLst/>
                <a:rect l="l" t="t" r="r" b="b"/>
                <a:pathLst>
                  <a:path w="7753" h="6095" extrusionOk="0">
                    <a:moveTo>
                      <a:pt x="5557" y="0"/>
                    </a:moveTo>
                    <a:lnTo>
                      <a:pt x="0" y="3719"/>
                    </a:lnTo>
                    <a:lnTo>
                      <a:pt x="448" y="5019"/>
                    </a:lnTo>
                    <a:lnTo>
                      <a:pt x="1524" y="6094"/>
                    </a:lnTo>
                    <a:lnTo>
                      <a:pt x="7752" y="3764"/>
                    </a:lnTo>
                    <a:lnTo>
                      <a:pt x="555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3"/>
              <p:cNvSpPr/>
              <p:nvPr/>
            </p:nvSpPr>
            <p:spPr>
              <a:xfrm>
                <a:off x="1431136" y="3666061"/>
                <a:ext cx="358892" cy="322762"/>
              </a:xfrm>
              <a:custGeom>
                <a:avLst/>
                <a:gdLst/>
                <a:ahLst/>
                <a:cxnLst/>
                <a:rect l="l" t="t" r="r" b="b"/>
                <a:pathLst>
                  <a:path w="6678" h="6006" extrusionOk="0">
                    <a:moveTo>
                      <a:pt x="3586" y="1"/>
                    </a:moveTo>
                    <a:lnTo>
                      <a:pt x="1" y="5109"/>
                    </a:lnTo>
                    <a:lnTo>
                      <a:pt x="583" y="5871"/>
                    </a:lnTo>
                    <a:lnTo>
                      <a:pt x="1569" y="6005"/>
                    </a:lnTo>
                    <a:lnTo>
                      <a:pt x="6678" y="1793"/>
                    </a:lnTo>
                    <a:lnTo>
                      <a:pt x="35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3"/>
              <p:cNvSpPr/>
              <p:nvPr/>
            </p:nvSpPr>
            <p:spPr>
              <a:xfrm>
                <a:off x="1510620" y="4089918"/>
                <a:ext cx="62664" cy="118013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2196" extrusionOk="0">
                    <a:moveTo>
                      <a:pt x="1166" y="0"/>
                    </a:moveTo>
                    <a:lnTo>
                      <a:pt x="1" y="90"/>
                    </a:lnTo>
                    <a:lnTo>
                      <a:pt x="45" y="1837"/>
                    </a:lnTo>
                    <a:lnTo>
                      <a:pt x="449" y="2196"/>
                    </a:lnTo>
                    <a:lnTo>
                      <a:pt x="1166" y="1793"/>
                    </a:lnTo>
                    <a:lnTo>
                      <a:pt x="116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3"/>
              <p:cNvSpPr/>
              <p:nvPr/>
            </p:nvSpPr>
            <p:spPr>
              <a:xfrm>
                <a:off x="1455266" y="3981522"/>
                <a:ext cx="118019" cy="130105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2421" extrusionOk="0">
                    <a:moveTo>
                      <a:pt x="672" y="1"/>
                    </a:moveTo>
                    <a:lnTo>
                      <a:pt x="0" y="538"/>
                    </a:lnTo>
                    <a:lnTo>
                      <a:pt x="1479" y="2420"/>
                    </a:lnTo>
                    <a:lnTo>
                      <a:pt x="2196" y="2017"/>
                    </a:lnTo>
                    <a:lnTo>
                      <a:pt x="1120" y="135"/>
                    </a:lnTo>
                    <a:lnTo>
                      <a:pt x="67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3"/>
              <p:cNvSpPr/>
              <p:nvPr/>
            </p:nvSpPr>
            <p:spPr>
              <a:xfrm>
                <a:off x="1392604" y="3940625"/>
                <a:ext cx="122909" cy="69862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300" extrusionOk="0">
                    <a:moveTo>
                      <a:pt x="718" y="0"/>
                    </a:moveTo>
                    <a:lnTo>
                      <a:pt x="1" y="403"/>
                    </a:lnTo>
                    <a:lnTo>
                      <a:pt x="270" y="1299"/>
                    </a:lnTo>
                    <a:lnTo>
                      <a:pt x="1569" y="1299"/>
                    </a:lnTo>
                    <a:lnTo>
                      <a:pt x="2286" y="896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3"/>
              <p:cNvSpPr/>
              <p:nvPr/>
            </p:nvSpPr>
            <p:spPr>
              <a:xfrm>
                <a:off x="1334832" y="3962282"/>
                <a:ext cx="199922" cy="279394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5199" extrusionOk="0">
                    <a:moveTo>
                      <a:pt x="1076" y="0"/>
                    </a:moveTo>
                    <a:lnTo>
                      <a:pt x="1" y="628"/>
                    </a:lnTo>
                    <a:lnTo>
                      <a:pt x="1" y="2420"/>
                    </a:lnTo>
                    <a:lnTo>
                      <a:pt x="1076" y="4302"/>
                    </a:lnTo>
                    <a:lnTo>
                      <a:pt x="2644" y="5198"/>
                    </a:lnTo>
                    <a:lnTo>
                      <a:pt x="3720" y="4571"/>
                    </a:lnTo>
                    <a:lnTo>
                      <a:pt x="3720" y="2778"/>
                    </a:lnTo>
                    <a:lnTo>
                      <a:pt x="2644" y="896"/>
                    </a:lnTo>
                    <a:lnTo>
                      <a:pt x="1076" y="0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3"/>
              <p:cNvSpPr/>
              <p:nvPr/>
            </p:nvSpPr>
            <p:spPr>
              <a:xfrm>
                <a:off x="1166245" y="4268124"/>
                <a:ext cx="12092" cy="28912"/>
              </a:xfrm>
              <a:custGeom>
                <a:avLst/>
                <a:gdLst/>
                <a:ahLst/>
                <a:cxnLst/>
                <a:rect l="l" t="t" r="r" b="b"/>
                <a:pathLst>
                  <a:path w="225" h="538" extrusionOk="0">
                    <a:moveTo>
                      <a:pt x="1" y="0"/>
                    </a:moveTo>
                    <a:lnTo>
                      <a:pt x="90" y="538"/>
                    </a:lnTo>
                    <a:lnTo>
                      <a:pt x="225" y="448"/>
                    </a:lnTo>
                    <a:lnTo>
                      <a:pt x="22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3"/>
              <p:cNvSpPr/>
              <p:nvPr/>
            </p:nvSpPr>
            <p:spPr>
              <a:xfrm>
                <a:off x="1149424" y="4241629"/>
                <a:ext cx="28913" cy="28912"/>
              </a:xfrm>
              <a:custGeom>
                <a:avLst/>
                <a:gdLst/>
                <a:ahLst/>
                <a:cxnLst/>
                <a:rect l="l" t="t" r="r" b="b"/>
                <a:pathLst>
                  <a:path w="538" h="538" extrusionOk="0">
                    <a:moveTo>
                      <a:pt x="269" y="0"/>
                    </a:moveTo>
                    <a:lnTo>
                      <a:pt x="0" y="90"/>
                    </a:lnTo>
                    <a:lnTo>
                      <a:pt x="90" y="359"/>
                    </a:lnTo>
                    <a:lnTo>
                      <a:pt x="269" y="493"/>
                    </a:lnTo>
                    <a:lnTo>
                      <a:pt x="403" y="538"/>
                    </a:lnTo>
                    <a:lnTo>
                      <a:pt x="538" y="493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3"/>
              <p:cNvSpPr/>
              <p:nvPr/>
            </p:nvSpPr>
            <p:spPr>
              <a:xfrm>
                <a:off x="1134967" y="4229591"/>
                <a:ext cx="28967" cy="1451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70" extrusionOk="0">
                    <a:moveTo>
                      <a:pt x="135" y="0"/>
                    </a:moveTo>
                    <a:lnTo>
                      <a:pt x="0" y="45"/>
                    </a:lnTo>
                    <a:lnTo>
                      <a:pt x="0" y="269"/>
                    </a:lnTo>
                    <a:lnTo>
                      <a:pt x="404" y="269"/>
                    </a:lnTo>
                    <a:lnTo>
                      <a:pt x="538" y="224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3"/>
              <p:cNvSpPr/>
              <p:nvPr/>
            </p:nvSpPr>
            <p:spPr>
              <a:xfrm>
                <a:off x="1120511" y="4231956"/>
                <a:ext cx="50625" cy="74752"/>
              </a:xfrm>
              <a:custGeom>
                <a:avLst/>
                <a:gdLst/>
                <a:ahLst/>
                <a:cxnLst/>
                <a:rect l="l" t="t" r="r" b="b"/>
                <a:pathLst>
                  <a:path w="942" h="1391" extrusionOk="0">
                    <a:moveTo>
                      <a:pt x="269" y="1"/>
                    </a:moveTo>
                    <a:lnTo>
                      <a:pt x="0" y="180"/>
                    </a:lnTo>
                    <a:lnTo>
                      <a:pt x="0" y="628"/>
                    </a:lnTo>
                    <a:lnTo>
                      <a:pt x="269" y="1121"/>
                    </a:lnTo>
                    <a:lnTo>
                      <a:pt x="673" y="1390"/>
                    </a:lnTo>
                    <a:lnTo>
                      <a:pt x="941" y="1211"/>
                    </a:lnTo>
                    <a:lnTo>
                      <a:pt x="941" y="718"/>
                    </a:lnTo>
                    <a:lnTo>
                      <a:pt x="673" y="225"/>
                    </a:lnTo>
                    <a:lnTo>
                      <a:pt x="2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3"/>
              <p:cNvSpPr/>
              <p:nvPr/>
            </p:nvSpPr>
            <p:spPr>
              <a:xfrm>
                <a:off x="1250565" y="4352390"/>
                <a:ext cx="144514" cy="84318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1569" extrusionOk="0">
                    <a:moveTo>
                      <a:pt x="2465" y="0"/>
                    </a:moveTo>
                    <a:lnTo>
                      <a:pt x="0" y="1434"/>
                    </a:lnTo>
                    <a:lnTo>
                      <a:pt x="224" y="1569"/>
                    </a:lnTo>
                    <a:lnTo>
                      <a:pt x="1300" y="1076"/>
                    </a:lnTo>
                    <a:lnTo>
                      <a:pt x="2689" y="135"/>
                    </a:lnTo>
                    <a:lnTo>
                      <a:pt x="246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3"/>
              <p:cNvSpPr/>
              <p:nvPr/>
            </p:nvSpPr>
            <p:spPr>
              <a:xfrm>
                <a:off x="1122929" y="4296983"/>
                <a:ext cx="272152" cy="154180"/>
              </a:xfrm>
              <a:custGeom>
                <a:avLst/>
                <a:gdLst/>
                <a:ahLst/>
                <a:cxnLst/>
                <a:rect l="l" t="t" r="r" b="b"/>
                <a:pathLst>
                  <a:path w="5064" h="2869" extrusionOk="0">
                    <a:moveTo>
                      <a:pt x="269" y="1"/>
                    </a:moveTo>
                    <a:lnTo>
                      <a:pt x="0" y="90"/>
                    </a:lnTo>
                    <a:lnTo>
                      <a:pt x="2330" y="2689"/>
                    </a:lnTo>
                    <a:lnTo>
                      <a:pt x="2510" y="2869"/>
                    </a:lnTo>
                    <a:lnTo>
                      <a:pt x="5064" y="1390"/>
                    </a:lnTo>
                    <a:lnTo>
                      <a:pt x="5064" y="1166"/>
                    </a:lnTo>
                    <a:lnTo>
                      <a:pt x="2599" y="2600"/>
                    </a:lnTo>
                    <a:lnTo>
                      <a:pt x="2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3"/>
              <p:cNvSpPr/>
              <p:nvPr/>
            </p:nvSpPr>
            <p:spPr>
              <a:xfrm>
                <a:off x="1115674" y="4289781"/>
                <a:ext cx="21766" cy="12092"/>
              </a:xfrm>
              <a:custGeom>
                <a:avLst/>
                <a:gdLst/>
                <a:ahLst/>
                <a:cxnLst/>
                <a:rect l="l" t="t" r="r" b="b"/>
                <a:pathLst>
                  <a:path w="405" h="225" extrusionOk="0">
                    <a:moveTo>
                      <a:pt x="180" y="0"/>
                    </a:moveTo>
                    <a:lnTo>
                      <a:pt x="1" y="135"/>
                    </a:lnTo>
                    <a:lnTo>
                      <a:pt x="180" y="224"/>
                    </a:lnTo>
                    <a:lnTo>
                      <a:pt x="225" y="224"/>
                    </a:lnTo>
                    <a:lnTo>
                      <a:pt x="404" y="135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3"/>
              <p:cNvSpPr/>
              <p:nvPr/>
            </p:nvSpPr>
            <p:spPr>
              <a:xfrm>
                <a:off x="1115674" y="4296983"/>
                <a:ext cx="142149" cy="154180"/>
              </a:xfrm>
              <a:custGeom>
                <a:avLst/>
                <a:gdLst/>
                <a:ahLst/>
                <a:cxnLst/>
                <a:rect l="l" t="t" r="r" b="b"/>
                <a:pathLst>
                  <a:path w="2645" h="2869" extrusionOk="0">
                    <a:moveTo>
                      <a:pt x="1" y="1"/>
                    </a:moveTo>
                    <a:lnTo>
                      <a:pt x="2421" y="2734"/>
                    </a:lnTo>
                    <a:lnTo>
                      <a:pt x="2645" y="2869"/>
                    </a:lnTo>
                    <a:lnTo>
                      <a:pt x="225" y="9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3"/>
              <p:cNvSpPr/>
              <p:nvPr/>
            </p:nvSpPr>
            <p:spPr>
              <a:xfrm>
                <a:off x="1106055" y="4270488"/>
                <a:ext cx="55462" cy="43422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808" extrusionOk="0">
                    <a:moveTo>
                      <a:pt x="897" y="1"/>
                    </a:moveTo>
                    <a:lnTo>
                      <a:pt x="1" y="494"/>
                    </a:lnTo>
                    <a:lnTo>
                      <a:pt x="90" y="807"/>
                    </a:lnTo>
                    <a:lnTo>
                      <a:pt x="1031" y="270"/>
                    </a:lnTo>
                    <a:lnTo>
                      <a:pt x="103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3"/>
              <p:cNvSpPr/>
              <p:nvPr/>
            </p:nvSpPr>
            <p:spPr>
              <a:xfrm>
                <a:off x="1098853" y="4256086"/>
                <a:ext cx="62664" cy="43368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807" extrusionOk="0">
                    <a:moveTo>
                      <a:pt x="986" y="0"/>
                    </a:moveTo>
                    <a:lnTo>
                      <a:pt x="807" y="45"/>
                    </a:lnTo>
                    <a:lnTo>
                      <a:pt x="0" y="538"/>
                    </a:lnTo>
                    <a:lnTo>
                      <a:pt x="135" y="762"/>
                    </a:lnTo>
                    <a:lnTo>
                      <a:pt x="224" y="807"/>
                    </a:lnTo>
                    <a:lnTo>
                      <a:pt x="1165" y="269"/>
                    </a:lnTo>
                    <a:lnTo>
                      <a:pt x="98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3"/>
              <p:cNvSpPr/>
              <p:nvPr/>
            </p:nvSpPr>
            <p:spPr>
              <a:xfrm>
                <a:off x="1089180" y="4248831"/>
                <a:ext cx="62717" cy="36167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673" extrusionOk="0">
                    <a:moveTo>
                      <a:pt x="942" y="1"/>
                    </a:moveTo>
                    <a:lnTo>
                      <a:pt x="1" y="538"/>
                    </a:lnTo>
                    <a:lnTo>
                      <a:pt x="1" y="673"/>
                    </a:lnTo>
                    <a:lnTo>
                      <a:pt x="225" y="673"/>
                    </a:lnTo>
                    <a:lnTo>
                      <a:pt x="1166" y="135"/>
                    </a:lnTo>
                    <a:lnTo>
                      <a:pt x="94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3"/>
              <p:cNvSpPr/>
              <p:nvPr/>
            </p:nvSpPr>
            <p:spPr>
              <a:xfrm>
                <a:off x="1081978" y="4277743"/>
                <a:ext cx="28967" cy="41004"/>
              </a:xfrm>
              <a:custGeom>
                <a:avLst/>
                <a:gdLst/>
                <a:ahLst/>
                <a:cxnLst/>
                <a:rect l="l" t="t" r="r" b="b"/>
                <a:pathLst>
                  <a:path w="539" h="763" extrusionOk="0">
                    <a:moveTo>
                      <a:pt x="135" y="0"/>
                    </a:moveTo>
                    <a:lnTo>
                      <a:pt x="1" y="90"/>
                    </a:lnTo>
                    <a:lnTo>
                      <a:pt x="1" y="359"/>
                    </a:lnTo>
                    <a:lnTo>
                      <a:pt x="135" y="628"/>
                    </a:lnTo>
                    <a:lnTo>
                      <a:pt x="359" y="762"/>
                    </a:lnTo>
                    <a:lnTo>
                      <a:pt x="538" y="672"/>
                    </a:lnTo>
                    <a:lnTo>
                      <a:pt x="538" y="404"/>
                    </a:lnTo>
                    <a:lnTo>
                      <a:pt x="359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3"/>
              <p:cNvSpPr/>
              <p:nvPr/>
            </p:nvSpPr>
            <p:spPr>
              <a:xfrm>
                <a:off x="1484125" y="4140488"/>
                <a:ext cx="89159" cy="228825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4258" extrusionOk="0">
                    <a:moveTo>
                      <a:pt x="1" y="0"/>
                    </a:moveTo>
                    <a:lnTo>
                      <a:pt x="90" y="3495"/>
                    </a:lnTo>
                    <a:lnTo>
                      <a:pt x="942" y="4257"/>
                    </a:lnTo>
                    <a:lnTo>
                      <a:pt x="1659" y="3854"/>
                    </a:lnTo>
                    <a:lnTo>
                      <a:pt x="1659" y="26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3"/>
              <p:cNvSpPr/>
              <p:nvPr/>
            </p:nvSpPr>
            <p:spPr>
              <a:xfrm>
                <a:off x="1373364" y="3935788"/>
                <a:ext cx="199922" cy="240863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4482" extrusionOk="0">
                    <a:moveTo>
                      <a:pt x="673" y="0"/>
                    </a:moveTo>
                    <a:lnTo>
                      <a:pt x="0" y="717"/>
                    </a:lnTo>
                    <a:lnTo>
                      <a:pt x="3003" y="4481"/>
                    </a:lnTo>
                    <a:lnTo>
                      <a:pt x="3720" y="4078"/>
                    </a:lnTo>
                    <a:lnTo>
                      <a:pt x="1524" y="269"/>
                    </a:lnTo>
                    <a:lnTo>
                      <a:pt x="6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3"/>
              <p:cNvSpPr/>
              <p:nvPr/>
            </p:nvSpPr>
            <p:spPr>
              <a:xfrm>
                <a:off x="1250565" y="3856305"/>
                <a:ext cx="204705" cy="118067"/>
              </a:xfrm>
              <a:custGeom>
                <a:avLst/>
                <a:gdLst/>
                <a:ahLst/>
                <a:cxnLst/>
                <a:rect l="l" t="t" r="r" b="b"/>
                <a:pathLst>
                  <a:path w="3809" h="2197" extrusionOk="0">
                    <a:moveTo>
                      <a:pt x="717" y="1"/>
                    </a:moveTo>
                    <a:lnTo>
                      <a:pt x="0" y="404"/>
                    </a:lnTo>
                    <a:lnTo>
                      <a:pt x="493" y="2152"/>
                    </a:lnTo>
                    <a:lnTo>
                      <a:pt x="3092" y="2196"/>
                    </a:lnTo>
                    <a:lnTo>
                      <a:pt x="3809" y="1748"/>
                    </a:lnTo>
                    <a:lnTo>
                      <a:pt x="71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3"/>
              <p:cNvSpPr/>
              <p:nvPr/>
            </p:nvSpPr>
            <p:spPr>
              <a:xfrm>
                <a:off x="1132549" y="3877963"/>
                <a:ext cx="402209" cy="558735"/>
              </a:xfrm>
              <a:custGeom>
                <a:avLst/>
                <a:gdLst/>
                <a:ahLst/>
                <a:cxnLst/>
                <a:rect l="l" t="t" r="r" b="b"/>
                <a:pathLst>
                  <a:path w="7484" h="10397" extrusionOk="0">
                    <a:moveTo>
                      <a:pt x="2196" y="1"/>
                    </a:moveTo>
                    <a:lnTo>
                      <a:pt x="1" y="1256"/>
                    </a:lnTo>
                    <a:lnTo>
                      <a:pt x="1" y="4840"/>
                    </a:lnTo>
                    <a:lnTo>
                      <a:pt x="2196" y="8604"/>
                    </a:lnTo>
                    <a:lnTo>
                      <a:pt x="5288" y="10397"/>
                    </a:lnTo>
                    <a:lnTo>
                      <a:pt x="7484" y="9142"/>
                    </a:lnTo>
                    <a:lnTo>
                      <a:pt x="7484" y="5557"/>
                    </a:lnTo>
                    <a:lnTo>
                      <a:pt x="5288" y="1793"/>
                    </a:lnTo>
                    <a:lnTo>
                      <a:pt x="219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3"/>
              <p:cNvSpPr/>
              <p:nvPr/>
            </p:nvSpPr>
            <p:spPr>
              <a:xfrm>
                <a:off x="1346870" y="4162146"/>
                <a:ext cx="33750" cy="5782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076" extrusionOk="0">
                    <a:moveTo>
                      <a:pt x="628" y="0"/>
                    </a:moveTo>
                    <a:lnTo>
                      <a:pt x="1" y="90"/>
                    </a:lnTo>
                    <a:lnTo>
                      <a:pt x="45" y="897"/>
                    </a:lnTo>
                    <a:lnTo>
                      <a:pt x="225" y="1076"/>
                    </a:lnTo>
                    <a:lnTo>
                      <a:pt x="628" y="852"/>
                    </a:lnTo>
                    <a:lnTo>
                      <a:pt x="62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3"/>
              <p:cNvSpPr/>
              <p:nvPr/>
            </p:nvSpPr>
            <p:spPr>
              <a:xfrm>
                <a:off x="1322794" y="4113994"/>
                <a:ext cx="57827" cy="60243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121" extrusionOk="0">
                    <a:moveTo>
                      <a:pt x="538" y="0"/>
                    </a:moveTo>
                    <a:lnTo>
                      <a:pt x="135" y="90"/>
                    </a:lnTo>
                    <a:lnTo>
                      <a:pt x="0" y="224"/>
                    </a:lnTo>
                    <a:lnTo>
                      <a:pt x="673" y="1121"/>
                    </a:lnTo>
                    <a:lnTo>
                      <a:pt x="1076" y="896"/>
                    </a:lnTo>
                    <a:lnTo>
                      <a:pt x="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3"/>
              <p:cNvSpPr/>
              <p:nvPr/>
            </p:nvSpPr>
            <p:spPr>
              <a:xfrm>
                <a:off x="1293881" y="4092336"/>
                <a:ext cx="57881" cy="33749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628" extrusionOk="0">
                    <a:moveTo>
                      <a:pt x="359" y="0"/>
                    </a:moveTo>
                    <a:lnTo>
                      <a:pt x="1" y="224"/>
                    </a:lnTo>
                    <a:lnTo>
                      <a:pt x="90" y="627"/>
                    </a:lnTo>
                    <a:lnTo>
                      <a:pt x="718" y="627"/>
                    </a:lnTo>
                    <a:lnTo>
                      <a:pt x="1076" y="403"/>
                    </a:lnTo>
                    <a:lnTo>
                      <a:pt x="35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3"/>
              <p:cNvSpPr/>
              <p:nvPr/>
            </p:nvSpPr>
            <p:spPr>
              <a:xfrm>
                <a:off x="1265022" y="4104374"/>
                <a:ext cx="93942" cy="130051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2420" extrusionOk="0">
                    <a:moveTo>
                      <a:pt x="538" y="0"/>
                    </a:moveTo>
                    <a:lnTo>
                      <a:pt x="0" y="314"/>
                    </a:lnTo>
                    <a:lnTo>
                      <a:pt x="0" y="1120"/>
                    </a:lnTo>
                    <a:lnTo>
                      <a:pt x="538" y="2016"/>
                    </a:lnTo>
                    <a:lnTo>
                      <a:pt x="1255" y="2420"/>
                    </a:lnTo>
                    <a:lnTo>
                      <a:pt x="1748" y="2151"/>
                    </a:lnTo>
                    <a:lnTo>
                      <a:pt x="1748" y="1300"/>
                    </a:lnTo>
                    <a:lnTo>
                      <a:pt x="1255" y="403"/>
                    </a:lnTo>
                    <a:lnTo>
                      <a:pt x="5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0" name="Google Shape;380;p33"/>
            <p:cNvSpPr/>
            <p:nvPr/>
          </p:nvSpPr>
          <p:spPr>
            <a:xfrm>
              <a:off x="6288850" y="2791650"/>
              <a:ext cx="704375" cy="550298"/>
            </a:xfrm>
            <a:custGeom>
              <a:avLst/>
              <a:gdLst/>
              <a:ahLst/>
              <a:cxnLst/>
              <a:rect l="l" t="t" r="r" b="b"/>
              <a:pathLst>
                <a:path w="28175" h="22107" extrusionOk="0">
                  <a:moveTo>
                    <a:pt x="0" y="13500"/>
                  </a:moveTo>
                  <a:lnTo>
                    <a:pt x="4892" y="22107"/>
                  </a:lnTo>
                  <a:lnTo>
                    <a:pt x="28175" y="8655"/>
                  </a:lnTo>
                  <a:lnTo>
                    <a:pt x="23189" y="0"/>
                  </a:lnTo>
                  <a:close/>
                </a:path>
              </a:pathLst>
            </a:custGeom>
            <a:solidFill>
              <a:srgbClr val="1D1D1D">
                <a:alpha val="22640"/>
              </a:srgbClr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81" name="Google Shape;381;p33"/>
            <p:cNvSpPr/>
            <p:nvPr/>
          </p:nvSpPr>
          <p:spPr>
            <a:xfrm>
              <a:off x="6408800" y="3008025"/>
              <a:ext cx="584443" cy="533875"/>
            </a:xfrm>
            <a:custGeom>
              <a:avLst/>
              <a:gdLst/>
              <a:ahLst/>
              <a:cxnLst/>
              <a:rect l="l" t="t" r="r" b="b"/>
              <a:pathLst>
                <a:path w="23236" h="21355" extrusionOk="0">
                  <a:moveTo>
                    <a:pt x="0" y="21355"/>
                  </a:moveTo>
                  <a:lnTo>
                    <a:pt x="0" y="13405"/>
                  </a:lnTo>
                  <a:lnTo>
                    <a:pt x="23236" y="0"/>
                  </a:lnTo>
                  <a:lnTo>
                    <a:pt x="23236" y="8090"/>
                  </a:lnTo>
                  <a:close/>
                </a:path>
              </a:pathLst>
            </a:custGeom>
            <a:solidFill>
              <a:srgbClr val="1D1D1D">
                <a:alpha val="38360"/>
              </a:srgbClr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>
          <a:extLst>
            <a:ext uri="{FF2B5EF4-FFF2-40B4-BE49-F238E27FC236}">
              <a16:creationId xmlns:a16="http://schemas.microsoft.com/office/drawing/2014/main" id="{816336B7-D2D3-F4CA-051D-ACCC254C0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38">
            <a:extLst>
              <a:ext uri="{FF2B5EF4-FFF2-40B4-BE49-F238E27FC236}">
                <a16:creationId xmlns:a16="http://schemas.microsoft.com/office/drawing/2014/main" id="{18158540-6D4C-BAEC-2585-CF4916BBBA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5450" y="5661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>
                <a:solidFill>
                  <a:schemeClr val="tx2"/>
                </a:solidFill>
              </a:rPr>
              <a:t>FlyBy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1096" name="Google Shape;1096;p38">
            <a:extLst>
              <a:ext uri="{FF2B5EF4-FFF2-40B4-BE49-F238E27FC236}">
                <a16:creationId xmlns:a16="http://schemas.microsoft.com/office/drawing/2014/main" id="{9E526262-FB09-EAF0-5517-87290D4D2536}"/>
              </a:ext>
            </a:extLst>
          </p:cNvPr>
          <p:cNvSpPr/>
          <p:nvPr/>
        </p:nvSpPr>
        <p:spPr>
          <a:xfrm>
            <a:off x="8012950" y="422850"/>
            <a:ext cx="319500" cy="3195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38">
            <a:extLst>
              <a:ext uri="{FF2B5EF4-FFF2-40B4-BE49-F238E27FC236}">
                <a16:creationId xmlns:a16="http://schemas.microsoft.com/office/drawing/2014/main" id="{E1357082-56AA-8FF0-84AD-C90FCA87AB59}"/>
              </a:ext>
            </a:extLst>
          </p:cNvPr>
          <p:cNvSpPr/>
          <p:nvPr/>
        </p:nvSpPr>
        <p:spPr>
          <a:xfrm>
            <a:off x="8422175" y="7423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96F4AFD-11A8-8494-4133-8F7949D6BF83}"/>
              </a:ext>
            </a:extLst>
          </p:cNvPr>
          <p:cNvSpPr txBox="1"/>
          <p:nvPr/>
        </p:nvSpPr>
        <p:spPr>
          <a:xfrm>
            <a:off x="1090293" y="772661"/>
            <a:ext cx="1588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tx2"/>
                </a:solidFill>
              </a:rPr>
              <a:t>Passaggio a valle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17F22FD-58A5-F045-D302-FA6F0285E326}"/>
              </a:ext>
            </a:extLst>
          </p:cNvPr>
          <p:cNvSpPr txBox="1"/>
          <p:nvPr/>
        </p:nvSpPr>
        <p:spPr>
          <a:xfrm>
            <a:off x="5854241" y="2800494"/>
            <a:ext cx="1717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tx2"/>
                </a:solidFill>
              </a:rPr>
              <a:t>Passaggio a monte</a:t>
            </a:r>
          </a:p>
        </p:txBody>
      </p:sp>
      <p:pic>
        <p:nvPicPr>
          <p:cNvPr id="10" name="Immagine 9" descr="Immagine che contiene diagramma, cerchio, linea, design&#10;&#10;Il contenuto generato dall'IA potrebbe non essere corretto.">
            <a:extLst>
              <a:ext uri="{FF2B5EF4-FFF2-40B4-BE49-F238E27FC236}">
                <a16:creationId xmlns:a16="http://schemas.microsoft.com/office/drawing/2014/main" id="{033C3BBF-EADB-30F2-7BB1-59DB86FB8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96" y="1205770"/>
            <a:ext cx="2917361" cy="1699265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pic>
        <p:nvPicPr>
          <p:cNvPr id="12" name="Immagine 11" descr="Immagine che contiene diagramma, cerchio, design&#10;&#10;Il contenuto generato dall'IA potrebbe non essere corretto.">
            <a:extLst>
              <a:ext uri="{FF2B5EF4-FFF2-40B4-BE49-F238E27FC236}">
                <a16:creationId xmlns:a16="http://schemas.microsoft.com/office/drawing/2014/main" id="{B62CE7C4-590D-CBEA-AD5A-43BB049F3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30" y="3221305"/>
            <a:ext cx="2917361" cy="1699265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9FA23C2A-911F-3406-D51F-2C952B206B26}"/>
                  </a:ext>
                </a:extLst>
              </p:cNvPr>
              <p:cNvSpPr txBox="1"/>
              <p:nvPr/>
            </p:nvSpPr>
            <p:spPr>
              <a:xfrm>
                <a:off x="4808306" y="1797978"/>
                <a:ext cx="1117422" cy="3801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sp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Sup>
                        <m:sSubSup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sp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it-IT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9FA23C2A-911F-3406-D51F-2C952B206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306" y="1797978"/>
                <a:ext cx="1117422" cy="3801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19165C1D-9707-473F-A905-CDFBC113B104}"/>
                  </a:ext>
                </a:extLst>
              </p:cNvPr>
              <p:cNvSpPr txBox="1"/>
              <p:nvPr/>
            </p:nvSpPr>
            <p:spPr>
              <a:xfrm>
                <a:off x="2239766" y="4006921"/>
                <a:ext cx="1117422" cy="3801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sp</m:t>
                          </m:r>
                        </m:sub>
                        <m:sup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Sup>
                        <m:sSubSup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sp</m:t>
                          </m:r>
                        </m:sub>
                        <m:sup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it-IT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19165C1D-9707-473F-A905-CDFBC113B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766" y="4006921"/>
                <a:ext cx="1117422" cy="3801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0502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>
          <a:extLst>
            <a:ext uri="{FF2B5EF4-FFF2-40B4-BE49-F238E27FC236}">
              <a16:creationId xmlns:a16="http://schemas.microsoft.com/office/drawing/2014/main" id="{6F53929D-671A-E348-B8D9-FB2581E62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38">
            <a:extLst>
              <a:ext uri="{FF2B5EF4-FFF2-40B4-BE49-F238E27FC236}">
                <a16:creationId xmlns:a16="http://schemas.microsoft.com/office/drawing/2014/main" id="{7AD02F5C-7844-B856-1807-5AD577A081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5450" y="5661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>
                <a:solidFill>
                  <a:schemeClr val="tx2"/>
                </a:solidFill>
              </a:rPr>
              <a:t>Correzioni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1096" name="Google Shape;1096;p38">
            <a:extLst>
              <a:ext uri="{FF2B5EF4-FFF2-40B4-BE49-F238E27FC236}">
                <a16:creationId xmlns:a16="http://schemas.microsoft.com/office/drawing/2014/main" id="{03D82FBF-33CE-EA1A-6E34-5B7A5367C5AC}"/>
              </a:ext>
            </a:extLst>
          </p:cNvPr>
          <p:cNvSpPr/>
          <p:nvPr/>
        </p:nvSpPr>
        <p:spPr>
          <a:xfrm>
            <a:off x="8012950" y="422850"/>
            <a:ext cx="319500" cy="3195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38">
            <a:extLst>
              <a:ext uri="{FF2B5EF4-FFF2-40B4-BE49-F238E27FC236}">
                <a16:creationId xmlns:a16="http://schemas.microsoft.com/office/drawing/2014/main" id="{5F8AC16D-99CE-B3A6-90C4-FAD234FB9618}"/>
              </a:ext>
            </a:extLst>
          </p:cNvPr>
          <p:cNvSpPr/>
          <p:nvPr/>
        </p:nvSpPr>
        <p:spPr>
          <a:xfrm>
            <a:off x="8422175" y="7423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E7A1CF42-3996-D213-95F4-0C2D407D04F4}"/>
                  </a:ext>
                </a:extLst>
              </p:cNvPr>
              <p:cNvSpPr txBox="1"/>
              <p:nvPr/>
            </p:nvSpPr>
            <p:spPr>
              <a:xfrm>
                <a:off x="163656" y="905869"/>
                <a:ext cx="8852103" cy="34647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>
                    <a:solidFill>
                      <a:schemeClr val="tx1"/>
                    </a:solidFill>
                    <a:latin typeface="Barlow" pitchFamily="2" charset="77"/>
                  </a:rPr>
                  <a:t>Per compensare eventuali errori di puntamento verso i pianeti effettuiamo delle manovre di correzione manuale </a:t>
                </a:r>
              </a:p>
              <a:p>
                <a:r>
                  <a:rPr lang="it-IT">
                    <a:solidFill>
                      <a:schemeClr val="tx1"/>
                    </a:solidFill>
                    <a:latin typeface="Barlow" pitchFamily="2" charset="77"/>
                  </a:rPr>
                  <a:t>del tiro:</a:t>
                </a:r>
              </a:p>
              <a:p>
                <a:endParaRPr lang="it-IT">
                  <a:solidFill>
                    <a:schemeClr val="tx1"/>
                  </a:solidFill>
                  <a:latin typeface="Barlow" pitchFamily="2" charset="77"/>
                </a:endParaRPr>
              </a:p>
              <a:p>
                <a:endParaRPr lang="it-IT">
                  <a:solidFill>
                    <a:schemeClr val="tx1"/>
                  </a:solidFill>
                  <a:latin typeface="Barlow" pitchFamily="2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Effettivo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corr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|"/>
                          <m:endChr m:val="|"/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Teorico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>
                  <a:solidFill>
                    <a:schemeClr val="tx1"/>
                  </a:solidFill>
                  <a:latin typeface="Barlow" pitchFamily="2" charset="77"/>
                </a:endParaRPr>
              </a:p>
              <a:p>
                <a:endParaRPr lang="it-IT">
                  <a:solidFill>
                    <a:schemeClr val="tx1"/>
                  </a:solidFill>
                  <a:latin typeface="Barlow" pitchFamily="2" charset="77"/>
                </a:endParaRPr>
              </a:p>
              <a:p>
                <a:endParaRPr lang="it-IT">
                  <a:solidFill>
                    <a:schemeClr val="tx1"/>
                  </a:solidFill>
                  <a:latin typeface="Barlow" pitchFamily="2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Effettivo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Teorico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,   </m:t>
                      </m:r>
                      <m:r>
                        <m:rPr>
                          <m:sty m:val="p"/>
                        </m:rP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con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it-IT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it-IT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it-IT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it-IT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it-IT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it-IT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it-IT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it-IT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it-IT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it-IT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it-IT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it-IT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>
                  <a:solidFill>
                    <a:schemeClr val="tx1"/>
                  </a:solidFill>
                  <a:latin typeface="Barlow" pitchFamily="2" charset="77"/>
                </a:endParaRPr>
              </a:p>
              <a:p>
                <a:endParaRPr lang="it-IT">
                  <a:solidFill>
                    <a:schemeClr val="tx1"/>
                  </a:solidFill>
                  <a:latin typeface="Barlow" pitchFamily="2" charset="77"/>
                </a:endParaRPr>
              </a:p>
              <a:p>
                <a:r>
                  <a:rPr lang="it-IT">
                    <a:solidFill>
                      <a:schemeClr val="tx1"/>
                    </a:solidFill>
                    <a:latin typeface="Barlow" pitchFamily="2" charset="77"/>
                  </a:rPr>
                  <a:t>Dove il termine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corr</m:t>
                    </m:r>
                  </m:oMath>
                </a14:m>
                <a:r>
                  <a:rPr lang="it-IT">
                    <a:solidFill>
                      <a:schemeClr val="tx1"/>
                    </a:solidFill>
                    <a:latin typeface="Barlow" pitchFamily="2" charset="77"/>
                  </a:rPr>
                  <a:t> è un termine proporzionale 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it-IT">
                    <a:solidFill>
                      <a:schemeClr val="tx1"/>
                    </a:solidFill>
                    <a:latin typeface="Barlow" pitchFamily="2" charset="77"/>
                  </a:rPr>
                  <a:t> è una matrice di Rotazione rispetto all’asse </a:t>
                </a:r>
                <a:r>
                  <a:rPr lang="it-IT" err="1">
                    <a:solidFill>
                      <a:schemeClr val="tx1"/>
                    </a:solidFill>
                    <a:latin typeface="Barlow" pitchFamily="2" charset="77"/>
                  </a:rPr>
                  <a:t>z</a:t>
                </a:r>
                <a:r>
                  <a:rPr lang="it-IT">
                    <a:solidFill>
                      <a:schemeClr val="tx1"/>
                    </a:solidFill>
                    <a:latin typeface="Barlow" pitchFamily="2" charset="77"/>
                  </a:rPr>
                  <a:t>. </a:t>
                </a:r>
              </a:p>
              <a:p>
                <a:r>
                  <a:rPr lang="it-IT">
                    <a:solidFill>
                      <a:schemeClr val="tx1"/>
                    </a:solidFill>
                    <a:latin typeface="Barlow" pitchFamily="2" charset="77"/>
                  </a:rPr>
                  <a:t>Ottenendo così:</a:t>
                </a:r>
              </a:p>
              <a:p>
                <a:endParaRPr lang="it-IT">
                  <a:solidFill>
                    <a:schemeClr val="tx1"/>
                  </a:solidFill>
                  <a:latin typeface="Barlow" pitchFamily="2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Effettivo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Effettivo</m:t>
                              </m:r>
                            </m:sub>
                          </m:sSub>
                        </m:e>
                      </m:d>
                      <m:r>
                        <a:rPr lang="it-IT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Effettivo</m:t>
                          </m:r>
                        </m:sub>
                      </m:sSub>
                    </m:oMath>
                  </m:oMathPara>
                </a14:m>
                <a:endParaRPr lang="it-IT">
                  <a:solidFill>
                    <a:schemeClr val="tx1"/>
                  </a:solidFill>
                  <a:latin typeface="Barlow" pitchFamily="2" charset="77"/>
                </a:endParaRPr>
              </a:p>
              <a:p>
                <a:endParaRPr lang="it-IT">
                  <a:solidFill>
                    <a:schemeClr val="tx1"/>
                  </a:solidFill>
                  <a:latin typeface="Barlow" pitchFamily="2" charset="77"/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E7A1CF42-3996-D213-95F4-0C2D407D0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56" y="905869"/>
                <a:ext cx="8852103" cy="3464731"/>
              </a:xfrm>
              <a:prstGeom prst="rect">
                <a:avLst/>
              </a:prstGeom>
              <a:blipFill>
                <a:blip r:embed="rId3"/>
                <a:stretch>
                  <a:fillRect l="-207" t="-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2574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p5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2"/>
                </a:solidFill>
              </a:rPr>
              <a:t>Flyby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2321" name="Google Shape;2321;p55"/>
          <p:cNvSpPr/>
          <p:nvPr/>
        </p:nvSpPr>
        <p:spPr>
          <a:xfrm>
            <a:off x="1428713" y="2525763"/>
            <a:ext cx="712200" cy="712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2" name="Google Shape;2322;p55"/>
          <p:cNvSpPr/>
          <p:nvPr/>
        </p:nvSpPr>
        <p:spPr>
          <a:xfrm>
            <a:off x="3286813" y="2525763"/>
            <a:ext cx="712200" cy="712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3" name="Google Shape;2323;p55"/>
          <p:cNvSpPr/>
          <p:nvPr/>
        </p:nvSpPr>
        <p:spPr>
          <a:xfrm>
            <a:off x="5144913" y="2525763"/>
            <a:ext cx="712200" cy="712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4" name="Google Shape;2324;p55"/>
          <p:cNvSpPr/>
          <p:nvPr/>
        </p:nvSpPr>
        <p:spPr>
          <a:xfrm>
            <a:off x="7003013" y="2525763"/>
            <a:ext cx="712200" cy="712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25" name="Google Shape;2325;p55"/>
          <p:cNvCxnSpPr>
            <a:endCxn id="2321" idx="1"/>
          </p:cNvCxnSpPr>
          <p:nvPr/>
        </p:nvCxnSpPr>
        <p:spPr>
          <a:xfrm>
            <a:off x="720413" y="2881863"/>
            <a:ext cx="70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6" name="Google Shape;2326;p55"/>
          <p:cNvCxnSpPr>
            <a:stCxn id="2321" idx="3"/>
            <a:endCxn id="2322" idx="1"/>
          </p:cNvCxnSpPr>
          <p:nvPr/>
        </p:nvCxnSpPr>
        <p:spPr>
          <a:xfrm>
            <a:off x="2140913" y="2881863"/>
            <a:ext cx="1146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7" name="Google Shape;2327;p55"/>
          <p:cNvCxnSpPr>
            <a:stCxn id="2322" idx="3"/>
            <a:endCxn id="2323" idx="1"/>
          </p:cNvCxnSpPr>
          <p:nvPr/>
        </p:nvCxnSpPr>
        <p:spPr>
          <a:xfrm>
            <a:off x="3999013" y="2881863"/>
            <a:ext cx="1146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8" name="Google Shape;2328;p55"/>
          <p:cNvCxnSpPr>
            <a:stCxn id="2323" idx="3"/>
            <a:endCxn id="2324" idx="1"/>
          </p:cNvCxnSpPr>
          <p:nvPr/>
        </p:nvCxnSpPr>
        <p:spPr>
          <a:xfrm>
            <a:off x="5857113" y="2881863"/>
            <a:ext cx="1146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9" name="Google Shape;2329;p55"/>
          <p:cNvSpPr txBox="1"/>
          <p:nvPr/>
        </p:nvSpPr>
        <p:spPr>
          <a:xfrm flipH="1">
            <a:off x="713225" y="1654350"/>
            <a:ext cx="21432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rPr>
              <a:t>Terra</a:t>
            </a:r>
            <a:endParaRPr sz="2200">
              <a:solidFill>
                <a:schemeClr val="lt2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2330" name="Google Shape;2330;p55"/>
          <p:cNvSpPr txBox="1"/>
          <p:nvPr/>
        </p:nvSpPr>
        <p:spPr>
          <a:xfrm flipH="1">
            <a:off x="720413" y="1490013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25/08/2034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1" name="Google Shape;2331;p55"/>
          <p:cNvSpPr txBox="1"/>
          <p:nvPr/>
        </p:nvSpPr>
        <p:spPr>
          <a:xfrm flipH="1">
            <a:off x="2571325" y="3715450"/>
            <a:ext cx="21432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rPr>
              <a:t>Terra</a:t>
            </a:r>
            <a:endParaRPr sz="2200">
              <a:solidFill>
                <a:schemeClr val="lt2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2332" name="Google Shape;2332;p55"/>
          <p:cNvSpPr txBox="1"/>
          <p:nvPr/>
        </p:nvSpPr>
        <p:spPr>
          <a:xfrm flipH="1">
            <a:off x="2571313" y="3935957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9/11/2036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3" name="Google Shape;2333;p55"/>
          <p:cNvSpPr txBox="1"/>
          <p:nvPr/>
        </p:nvSpPr>
        <p:spPr>
          <a:xfrm flipH="1">
            <a:off x="4429425" y="1654350"/>
            <a:ext cx="21432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rPr>
              <a:t>Marte</a:t>
            </a:r>
            <a:endParaRPr sz="2200">
              <a:solidFill>
                <a:schemeClr val="lt2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2334" name="Google Shape;2334;p55"/>
          <p:cNvSpPr txBox="1"/>
          <p:nvPr/>
        </p:nvSpPr>
        <p:spPr>
          <a:xfrm flipH="1">
            <a:off x="4422237" y="1447800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14/04/2040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5" name="Google Shape;2335;p55"/>
          <p:cNvSpPr txBox="1"/>
          <p:nvPr/>
        </p:nvSpPr>
        <p:spPr>
          <a:xfrm flipH="1">
            <a:off x="6287525" y="3715450"/>
            <a:ext cx="21432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rPr>
              <a:t>Saturno</a:t>
            </a:r>
            <a:endParaRPr sz="2200">
              <a:solidFill>
                <a:schemeClr val="lt2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2336" name="Google Shape;2336;p55"/>
          <p:cNvSpPr txBox="1"/>
          <p:nvPr/>
        </p:nvSpPr>
        <p:spPr>
          <a:xfrm flipH="1">
            <a:off x="6287513" y="3907150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15/06/2046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337" name="Google Shape;2337;p55"/>
          <p:cNvCxnSpPr>
            <a:stCxn id="2324" idx="3"/>
          </p:cNvCxnSpPr>
          <p:nvPr/>
        </p:nvCxnSpPr>
        <p:spPr>
          <a:xfrm>
            <a:off x="7715213" y="2881863"/>
            <a:ext cx="72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8" name="Google Shape;2338;p55"/>
          <p:cNvCxnSpPr>
            <a:stCxn id="2321" idx="0"/>
            <a:endCxn id="2329" idx="2"/>
          </p:cNvCxnSpPr>
          <p:nvPr/>
        </p:nvCxnSpPr>
        <p:spPr>
          <a:xfrm rot="10800000">
            <a:off x="1784813" y="2115363"/>
            <a:ext cx="0" cy="41040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339" name="Google Shape;2339;p55"/>
          <p:cNvCxnSpPr>
            <a:stCxn id="2322" idx="2"/>
            <a:endCxn id="2331" idx="0"/>
          </p:cNvCxnSpPr>
          <p:nvPr/>
        </p:nvCxnSpPr>
        <p:spPr>
          <a:xfrm>
            <a:off x="3642913" y="3237963"/>
            <a:ext cx="0" cy="47760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340" name="Google Shape;2340;p55"/>
          <p:cNvCxnSpPr>
            <a:stCxn id="2333" idx="2"/>
            <a:endCxn id="2323" idx="0"/>
          </p:cNvCxnSpPr>
          <p:nvPr/>
        </p:nvCxnSpPr>
        <p:spPr>
          <a:xfrm>
            <a:off x="5501025" y="2115450"/>
            <a:ext cx="0" cy="41040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341" name="Google Shape;2341;p55"/>
          <p:cNvCxnSpPr>
            <a:stCxn id="2324" idx="2"/>
            <a:endCxn id="2335" idx="0"/>
          </p:cNvCxnSpPr>
          <p:nvPr/>
        </p:nvCxnSpPr>
        <p:spPr>
          <a:xfrm>
            <a:off x="7359113" y="3237963"/>
            <a:ext cx="0" cy="47760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>
          <a:extLst>
            <a:ext uri="{FF2B5EF4-FFF2-40B4-BE49-F238E27FC236}">
              <a16:creationId xmlns:a16="http://schemas.microsoft.com/office/drawing/2014/main" id="{E46B7F58-DAC6-CBA4-483B-6AAC6613B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">
            <a:extLst>
              <a:ext uri="{FF2B5EF4-FFF2-40B4-BE49-F238E27FC236}">
                <a16:creationId xmlns:a16="http://schemas.microsoft.com/office/drawing/2014/main" id="{E2280CDC-6782-CE4D-5954-CD4C67F30BC8}"/>
              </a:ext>
            </a:extLst>
          </p:cNvPr>
          <p:cNvSpPr/>
          <p:nvPr/>
        </p:nvSpPr>
        <p:spPr>
          <a:xfrm>
            <a:off x="8012950" y="422850"/>
            <a:ext cx="319500" cy="3195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4">
            <a:extLst>
              <a:ext uri="{FF2B5EF4-FFF2-40B4-BE49-F238E27FC236}">
                <a16:creationId xmlns:a16="http://schemas.microsoft.com/office/drawing/2014/main" id="{5D4D76CE-490A-1096-391D-1962A3BBEF73}"/>
              </a:ext>
            </a:extLst>
          </p:cNvPr>
          <p:cNvSpPr/>
          <p:nvPr/>
        </p:nvSpPr>
        <p:spPr>
          <a:xfrm>
            <a:off x="8422175" y="7423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4">
            <a:extLst>
              <a:ext uri="{FF2B5EF4-FFF2-40B4-BE49-F238E27FC236}">
                <a16:creationId xmlns:a16="http://schemas.microsoft.com/office/drawing/2014/main" id="{708AEC38-01BC-1E15-C6EF-C3E12C1367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err="1">
                <a:solidFill>
                  <a:schemeClr val="tx2"/>
                </a:solidFill>
              </a:rPr>
              <a:t>FlyBy</a:t>
            </a:r>
            <a:r>
              <a:rPr lang="en" sz="3500">
                <a:solidFill>
                  <a:schemeClr val="tx2"/>
                </a:solidFill>
              </a:rPr>
              <a:t> Terra</a:t>
            </a:r>
            <a:endParaRPr sz="3500">
              <a:solidFill>
                <a:schemeClr val="tx2"/>
              </a:solidFill>
            </a:endParaRPr>
          </a:p>
        </p:txBody>
      </p:sp>
      <p:sp>
        <p:nvSpPr>
          <p:cNvPr id="389" name="Google Shape;389;p34">
            <a:extLst>
              <a:ext uri="{FF2B5EF4-FFF2-40B4-BE49-F238E27FC236}">
                <a16:creationId xmlns:a16="http://schemas.microsoft.com/office/drawing/2014/main" id="{CBCF4EC3-C692-BB86-E033-984F385C28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3225" y="1191287"/>
            <a:ext cx="77175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0" name="Google Shape;390;p34">
                <a:extLst>
                  <a:ext uri="{FF2B5EF4-FFF2-40B4-BE49-F238E27FC236}">
                    <a16:creationId xmlns:a16="http://schemas.microsoft.com/office/drawing/2014/main" id="{78436167-1787-9315-9BDD-06B52543B2C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56406729"/>
                  </p:ext>
                </p:extLst>
              </p:nvPr>
            </p:nvGraphicFramePr>
            <p:xfrm>
              <a:off x="720000" y="1695475"/>
              <a:ext cx="7704000" cy="2530675"/>
            </p:xfrm>
            <a:graphic>
              <a:graphicData uri="http://schemas.openxmlformats.org/drawingml/2006/table">
                <a:tbl>
                  <a:tblPr>
                    <a:noFill/>
                    <a:tableStyleId>{CA37FA5A-FF0E-4553-AFFE-6FAC54CD2B12}</a:tableStyleId>
                  </a:tblPr>
                  <a:tblGrid>
                    <a:gridCol w="26057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983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61525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100" b="1">
                              <a:solidFill>
                                <a:schemeClr val="lt2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Data ingresso SOI</a:t>
                          </a:r>
                          <a:endParaRPr sz="1100" b="1">
                            <a:solidFill>
                              <a:schemeClr val="lt2"/>
                            </a:solidFill>
                            <a:latin typeface="Barlow"/>
                            <a:ea typeface="Barlow"/>
                            <a:cs typeface="Barlow"/>
                            <a:sym typeface="Barlow"/>
                          </a:endParaRP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60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000">
                              <a:solidFill>
                                <a:schemeClr val="dk1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9/11/2036</a:t>
                          </a: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152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it-IT" sz="1100" b="1" i="1" dirty="0" smtClean="0">
                                  <a:solidFill>
                                    <a:schemeClr val="lt2"/>
                                  </a:solidFill>
                                  <a:uFill>
                                    <a:noFill/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arlow"/>
                                  <a:sym typeface="Barlow"/>
                                </a:rPr>
                                <m:t>∆</m:t>
                              </m:r>
                              <m:r>
                                <m:rPr>
                                  <m:sty m:val="p"/>
                                </m:rPr>
                                <a:rPr lang="it-IT" sz="1100" b="1" i="1" dirty="0" smtClean="0">
                                  <a:solidFill>
                                    <a:schemeClr val="lt2"/>
                                  </a:solidFill>
                                  <a:uFill>
                                    <a:noFill/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arlow"/>
                                  <a:sym typeface="Barlow"/>
                                </a:rPr>
                                <m:t>V</m:t>
                              </m:r>
                            </m:oMath>
                          </a14:m>
                          <a:r>
                            <a:rPr lang="it-IT" sz="1100" b="1">
                              <a:solidFill>
                                <a:schemeClr val="lt2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 guadagnato</a:t>
                          </a:r>
                          <a:endParaRPr sz="1100" b="1">
                            <a:solidFill>
                              <a:schemeClr val="lt2"/>
                            </a:solidFill>
                            <a:latin typeface="Barlow"/>
                            <a:ea typeface="Barlow"/>
                            <a:cs typeface="Barlow"/>
                            <a:sym typeface="Barlow"/>
                          </a:endParaRP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60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000">
                              <a:solidFill>
                                <a:schemeClr val="dk1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2.78 </m:t>
                              </m:r>
                              <m:r>
                                <m:rPr>
                                  <m:sty m:val="p"/>
                                </m:rP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Km</m:t>
                              </m:r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s</m:t>
                              </m:r>
                            </m:oMath>
                          </a14:m>
                          <a:endParaRPr lang="it-IT" sz="1000">
                            <a:solidFill>
                              <a:schemeClr val="dk1"/>
                            </a:solidFill>
                            <a:latin typeface="Barlow"/>
                            <a:ea typeface="Barlow"/>
                            <a:cs typeface="Barlow"/>
                            <a:sym typeface="Barlow"/>
                          </a:endParaRP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1525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100" b="1">
                              <a:solidFill>
                                <a:schemeClr val="lt2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Velocità Eliocentrica di uscita</a:t>
                          </a: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160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38.13 </m:t>
                              </m:r>
                              <m:r>
                                <m:rPr>
                                  <m:sty m:val="p"/>
                                </m:rP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Km</m:t>
                              </m:r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s</m:t>
                              </m:r>
                            </m:oMath>
                          </a14:m>
                          <a:r>
                            <a:rPr lang="it-IT" sz="1000">
                              <a:solidFill>
                                <a:schemeClr val="dk1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 </a:t>
                          </a:r>
                          <a:endParaRPr sz="1000">
                            <a:solidFill>
                              <a:schemeClr val="dk1"/>
                            </a:solidFill>
                            <a:latin typeface="Barlow"/>
                            <a:ea typeface="Barlow"/>
                            <a:cs typeface="Barlow"/>
                            <a:sym typeface="Barlow"/>
                          </a:endParaRP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152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100" b="1" err="1">
                              <a:solidFill>
                                <a:schemeClr val="lt2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K_corr</a:t>
                          </a:r>
                          <a:endParaRPr sz="1100" b="1">
                            <a:solidFill>
                              <a:schemeClr val="lt2"/>
                            </a:solidFill>
                            <a:latin typeface="Barlow"/>
                            <a:ea typeface="Barlow"/>
                            <a:cs typeface="Barlow"/>
                            <a:sym typeface="Barlow"/>
                          </a:endParaRP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60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0.972</m:t>
                              </m:r>
                            </m:oMath>
                          </a14:m>
                          <a:r>
                            <a:rPr lang="en" sz="1000">
                              <a:solidFill>
                                <a:schemeClr val="dk1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 </a:t>
                          </a: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152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it-IT" sz="1100" b="1" i="1" dirty="0" smtClean="0">
                                  <a:solidFill>
                                    <a:schemeClr val="l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arlow"/>
                                  <a:sym typeface="Barlow"/>
                                </a:rPr>
                                <m:t>𝜽</m:t>
                              </m:r>
                            </m:oMath>
                          </a14:m>
                          <a:r>
                            <a:rPr lang="it-IT" sz="1100" b="1">
                              <a:solidFill>
                                <a:schemeClr val="lt2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 </a:t>
                          </a: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0.01</m:t>
                              </m:r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arlow"/>
                                  <a:sym typeface="Barlow"/>
                                </a:rPr>
                                <m:t>°</m:t>
                              </m:r>
                            </m:oMath>
                          </a14:m>
                          <a:r>
                            <a:rPr lang="it-IT" sz="1000">
                              <a:solidFill>
                                <a:schemeClr val="dk1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 </a:t>
                          </a:r>
                          <a:endParaRPr sz="1000">
                            <a:solidFill>
                              <a:schemeClr val="dk1"/>
                            </a:solidFill>
                            <a:latin typeface="Barlow"/>
                            <a:ea typeface="Barlow"/>
                            <a:cs typeface="Barlow"/>
                            <a:sym typeface="Barlow"/>
                          </a:endParaRP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6152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100" b="1" i="1" dirty="0" smtClean="0">
                                      <a:solidFill>
                                        <a:schemeClr val="lt2"/>
                                      </a:solidFill>
                                      <a:uFill>
                                        <a:noFill/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Barlow"/>
                                    </a:rPr>
                                  </m:ctrlPr>
                                </m:sSubPr>
                                <m:e>
                                  <m:r>
                                    <a:rPr lang="it-IT" sz="1100" b="1" i="1" dirty="0" smtClean="0">
                                      <a:solidFill>
                                        <a:schemeClr val="lt2"/>
                                      </a:solidFill>
                                      <a:uFill>
                                        <a:noFill/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arlow"/>
                                      <a:sym typeface="Barlow"/>
                                    </a:rPr>
                                    <m:t>∆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it-IT" sz="1100" b="1" i="1" dirty="0" smtClean="0">
                                      <a:solidFill>
                                        <a:schemeClr val="lt2"/>
                                      </a:solidFill>
                                      <a:uFill>
                                        <a:noFill/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arlow"/>
                                      <a:sym typeface="Barlow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a:rPr lang="it-IT" sz="1100" b="1" i="1" dirty="0" smtClean="0">
                                      <a:solidFill>
                                        <a:schemeClr val="lt2"/>
                                      </a:solidFill>
                                      <a:uFill>
                                        <a:noFill/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Barlow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sz="1100" b="1">
                              <a:solidFill>
                                <a:schemeClr val="lt2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 correzioni in uscita dalla Terra</a:t>
                          </a: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160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1.0581 </m:t>
                              </m:r>
                              <m:r>
                                <m:rPr>
                                  <m:sty m:val="p"/>
                                </m:rP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Km</m:t>
                              </m:r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s</m:t>
                              </m:r>
                            </m:oMath>
                          </a14:m>
                          <a:r>
                            <a:rPr lang="it-IT" sz="1000">
                              <a:solidFill>
                                <a:schemeClr val="dk1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 </a:t>
                          </a: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6152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100" b="1">
                              <a:solidFill>
                                <a:schemeClr val="lt2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Afelio post manovra</a:t>
                          </a: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60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3.2598 </m:t>
                              </m:r>
                              <m:r>
                                <m:rPr>
                                  <m:sty m:val="p"/>
                                </m:rP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AU</m:t>
                              </m:r>
                            </m:oMath>
                          </a14:m>
                          <a:r>
                            <a:rPr lang="it-IT" sz="1000">
                              <a:solidFill>
                                <a:schemeClr val="dk1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 </a:t>
                          </a:r>
                        </a:p>
                      </a:txBody>
                      <a:tcPr marL="91425" marR="91425" marT="0" marB="0" anchor="ctr">
                        <a:lnL w="9525" cap="flat" cmpd="sng" algn="ctr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20837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0" name="Google Shape;390;p34">
                <a:extLst>
                  <a:ext uri="{FF2B5EF4-FFF2-40B4-BE49-F238E27FC236}">
                    <a16:creationId xmlns:a16="http://schemas.microsoft.com/office/drawing/2014/main" id="{78436167-1787-9315-9BDD-06B52543B2C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56406729"/>
                  </p:ext>
                </p:extLst>
              </p:nvPr>
            </p:nvGraphicFramePr>
            <p:xfrm>
              <a:off x="720000" y="1695475"/>
              <a:ext cx="7704000" cy="2530675"/>
            </p:xfrm>
            <a:graphic>
              <a:graphicData uri="http://schemas.openxmlformats.org/drawingml/2006/table">
                <a:tbl>
                  <a:tblPr>
                    <a:noFill/>
                    <a:tableStyleId>{CA37FA5A-FF0E-4553-AFFE-6FAC54CD2B12}</a:tableStyleId>
                  </a:tblPr>
                  <a:tblGrid>
                    <a:gridCol w="26057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983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61525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100" b="1">
                              <a:solidFill>
                                <a:schemeClr val="lt2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Data ingresso SOI</a:t>
                          </a:r>
                          <a:endParaRPr sz="1100" b="1">
                            <a:solidFill>
                              <a:schemeClr val="lt2"/>
                            </a:solidFill>
                            <a:latin typeface="Barlow"/>
                            <a:ea typeface="Barlow"/>
                            <a:cs typeface="Barlow"/>
                            <a:sym typeface="Barlow"/>
                          </a:endParaRP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60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000">
                              <a:solidFill>
                                <a:schemeClr val="dk1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9/11/2036</a:t>
                          </a: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15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234" t="-100000" r="-195794" b="-4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1316" t="-100000" r="-239" b="-49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1525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100" b="1">
                              <a:solidFill>
                                <a:schemeClr val="lt2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Velocità Eliocentrica di uscita</a:t>
                          </a: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1316" t="-203390" r="-239" b="-4050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152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100" b="1" err="1">
                              <a:solidFill>
                                <a:schemeClr val="lt2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K_corr</a:t>
                          </a:r>
                          <a:endParaRPr sz="1100" b="1">
                            <a:solidFill>
                              <a:schemeClr val="lt2"/>
                            </a:solidFill>
                            <a:latin typeface="Barlow"/>
                            <a:ea typeface="Barlow"/>
                            <a:cs typeface="Barlow"/>
                            <a:sym typeface="Barlow"/>
                          </a:endParaRP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1316" t="-298333" r="-239" b="-29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15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234" t="-405085" r="-195794" b="-20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1316" t="-405085" r="-239" b="-20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615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234" t="-496667" r="-195794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1316" t="-496667" r="-239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6152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100" b="1">
                              <a:solidFill>
                                <a:schemeClr val="lt2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Afelio post manovra</a:t>
                          </a: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0" marB="0" anchor="ctr">
                        <a:lnL w="9525" cap="flat" cmpd="sng" algn="ctr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1316" t="-606780" r="-239" b="-16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208375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78508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LYBY_EARTH.mp4">
            <a:hlinkClick r:id="" action="ppaction://media"/>
            <a:extLst>
              <a:ext uri="{FF2B5EF4-FFF2-40B4-BE49-F238E27FC236}">
                <a16:creationId xmlns:a16="http://schemas.microsoft.com/office/drawing/2014/main" id="{8866AB8F-1DEF-867A-38C7-3070D25616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1682" y="579310"/>
            <a:ext cx="7389033" cy="415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16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>
          <a:extLst>
            <a:ext uri="{FF2B5EF4-FFF2-40B4-BE49-F238E27FC236}">
              <a16:creationId xmlns:a16="http://schemas.microsoft.com/office/drawing/2014/main" id="{CF8D9A40-D96A-42E1-5669-332B74E51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">
            <a:extLst>
              <a:ext uri="{FF2B5EF4-FFF2-40B4-BE49-F238E27FC236}">
                <a16:creationId xmlns:a16="http://schemas.microsoft.com/office/drawing/2014/main" id="{C50F60B3-77B4-4CB1-E8BA-B3D96B336C81}"/>
              </a:ext>
            </a:extLst>
          </p:cNvPr>
          <p:cNvSpPr/>
          <p:nvPr/>
        </p:nvSpPr>
        <p:spPr>
          <a:xfrm>
            <a:off x="8012950" y="422850"/>
            <a:ext cx="319500" cy="3195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4">
            <a:extLst>
              <a:ext uri="{FF2B5EF4-FFF2-40B4-BE49-F238E27FC236}">
                <a16:creationId xmlns:a16="http://schemas.microsoft.com/office/drawing/2014/main" id="{A03CB64C-BF02-78C5-DEBA-8DF48342FEC1}"/>
              </a:ext>
            </a:extLst>
          </p:cNvPr>
          <p:cNvSpPr/>
          <p:nvPr/>
        </p:nvSpPr>
        <p:spPr>
          <a:xfrm>
            <a:off x="8422175" y="7423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4">
            <a:extLst>
              <a:ext uri="{FF2B5EF4-FFF2-40B4-BE49-F238E27FC236}">
                <a16:creationId xmlns:a16="http://schemas.microsoft.com/office/drawing/2014/main" id="{DE21F53F-252D-0026-2E3C-3FCE95F560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err="1">
                <a:solidFill>
                  <a:schemeClr val="tx2"/>
                </a:solidFill>
              </a:rPr>
              <a:t>FlyBy</a:t>
            </a:r>
            <a:r>
              <a:rPr lang="en" sz="3500">
                <a:solidFill>
                  <a:schemeClr val="tx2"/>
                </a:solidFill>
              </a:rPr>
              <a:t> Marte</a:t>
            </a:r>
            <a:endParaRPr sz="3500">
              <a:solidFill>
                <a:schemeClr val="tx2"/>
              </a:solidFill>
            </a:endParaRPr>
          </a:p>
        </p:txBody>
      </p:sp>
      <p:sp>
        <p:nvSpPr>
          <p:cNvPr id="389" name="Google Shape;389;p34">
            <a:extLst>
              <a:ext uri="{FF2B5EF4-FFF2-40B4-BE49-F238E27FC236}">
                <a16:creationId xmlns:a16="http://schemas.microsoft.com/office/drawing/2014/main" id="{A5357290-0707-FA8A-07EA-2430F763C4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3225" y="1191287"/>
            <a:ext cx="77175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0" name="Google Shape;390;p34">
                <a:extLst>
                  <a:ext uri="{FF2B5EF4-FFF2-40B4-BE49-F238E27FC236}">
                    <a16:creationId xmlns:a16="http://schemas.microsoft.com/office/drawing/2014/main" id="{772DB5A8-E72A-3ADA-5DC7-8C661F7485A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88089308"/>
                  </p:ext>
                </p:extLst>
              </p:nvPr>
            </p:nvGraphicFramePr>
            <p:xfrm>
              <a:off x="720000" y="1695475"/>
              <a:ext cx="7704000" cy="2530675"/>
            </p:xfrm>
            <a:graphic>
              <a:graphicData uri="http://schemas.openxmlformats.org/drawingml/2006/table">
                <a:tbl>
                  <a:tblPr>
                    <a:noFill/>
                    <a:tableStyleId>{CA37FA5A-FF0E-4553-AFFE-6FAC54CD2B12}</a:tableStyleId>
                  </a:tblPr>
                  <a:tblGrid>
                    <a:gridCol w="26057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983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61525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100" b="1">
                              <a:solidFill>
                                <a:schemeClr val="lt2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Data ingresso SOI</a:t>
                          </a:r>
                          <a:endParaRPr sz="1100" b="1">
                            <a:solidFill>
                              <a:schemeClr val="lt2"/>
                            </a:solidFill>
                            <a:latin typeface="Barlow"/>
                            <a:ea typeface="Barlow"/>
                            <a:cs typeface="Barlow"/>
                            <a:sym typeface="Barlow"/>
                          </a:endParaRP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60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000">
                              <a:solidFill>
                                <a:schemeClr val="dk1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14/04/2040</a:t>
                          </a: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152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it-IT" sz="1100" b="1" i="1" dirty="0" smtClean="0">
                                  <a:solidFill>
                                    <a:schemeClr val="lt2"/>
                                  </a:solidFill>
                                  <a:uFill>
                                    <a:noFill/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arlow"/>
                                  <a:sym typeface="Barlow"/>
                                </a:rPr>
                                <m:t>∆</m:t>
                              </m:r>
                              <m:r>
                                <m:rPr>
                                  <m:sty m:val="p"/>
                                </m:rPr>
                                <a:rPr lang="it-IT" sz="1100" b="1" i="1" dirty="0" smtClean="0">
                                  <a:solidFill>
                                    <a:schemeClr val="lt2"/>
                                  </a:solidFill>
                                  <a:uFill>
                                    <a:noFill/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arlow"/>
                                  <a:sym typeface="Barlow"/>
                                </a:rPr>
                                <m:t>V</m:t>
                              </m:r>
                            </m:oMath>
                          </a14:m>
                          <a:r>
                            <a:rPr lang="it-IT" sz="1100" b="1">
                              <a:solidFill>
                                <a:schemeClr val="lt2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 guadagnato</a:t>
                          </a:r>
                          <a:endParaRPr sz="1100" b="1">
                            <a:solidFill>
                              <a:schemeClr val="lt2"/>
                            </a:solidFill>
                            <a:latin typeface="Barlow"/>
                            <a:ea typeface="Barlow"/>
                            <a:cs typeface="Barlow"/>
                            <a:sym typeface="Barlow"/>
                          </a:endParaRP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60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000">
                              <a:solidFill>
                                <a:schemeClr val="dk1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1.40 </m:t>
                              </m:r>
                              <m:r>
                                <m:rPr>
                                  <m:sty m:val="p"/>
                                </m:rP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Km</m:t>
                              </m:r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s</m:t>
                              </m:r>
                            </m:oMath>
                          </a14:m>
                          <a:endParaRPr lang="it-IT" sz="1000">
                            <a:solidFill>
                              <a:schemeClr val="dk1"/>
                            </a:solidFill>
                            <a:latin typeface="Barlow"/>
                            <a:ea typeface="Barlow"/>
                            <a:cs typeface="Barlow"/>
                            <a:sym typeface="Barlow"/>
                          </a:endParaRP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1525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100" b="1">
                              <a:solidFill>
                                <a:schemeClr val="lt2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Velocità Eliocentrica di uscita</a:t>
                          </a: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160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26.92 </m:t>
                              </m:r>
                              <m:r>
                                <m:rPr>
                                  <m:sty m:val="p"/>
                                </m:rP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Km</m:t>
                              </m:r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s</m:t>
                              </m:r>
                            </m:oMath>
                          </a14:m>
                          <a:r>
                            <a:rPr lang="it-IT" sz="1000">
                              <a:solidFill>
                                <a:schemeClr val="dk1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 </a:t>
                          </a:r>
                          <a:endParaRPr sz="1000">
                            <a:solidFill>
                              <a:schemeClr val="dk1"/>
                            </a:solidFill>
                            <a:latin typeface="Barlow"/>
                            <a:ea typeface="Barlow"/>
                            <a:cs typeface="Barlow"/>
                            <a:sym typeface="Barlow"/>
                          </a:endParaRP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152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100" b="1" err="1">
                              <a:solidFill>
                                <a:schemeClr val="lt2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K_corr</a:t>
                          </a:r>
                          <a:endParaRPr sz="1100" b="1">
                            <a:solidFill>
                              <a:schemeClr val="lt2"/>
                            </a:solidFill>
                            <a:latin typeface="Barlow"/>
                            <a:ea typeface="Barlow"/>
                            <a:cs typeface="Barlow"/>
                            <a:sym typeface="Barlow"/>
                          </a:endParaRP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60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1.1183</m:t>
                              </m:r>
                            </m:oMath>
                          </a14:m>
                          <a:r>
                            <a:rPr lang="en" sz="1000">
                              <a:solidFill>
                                <a:schemeClr val="dk1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 </a:t>
                          </a: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152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it-IT" sz="1100" b="1" i="1" dirty="0" smtClean="0">
                                  <a:solidFill>
                                    <a:schemeClr val="l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arlow"/>
                                  <a:sym typeface="Barlow"/>
                                </a:rPr>
                                <m:t>𝜽</m:t>
                              </m:r>
                            </m:oMath>
                          </a14:m>
                          <a:r>
                            <a:rPr lang="it-IT" sz="1100" b="1">
                              <a:solidFill>
                                <a:schemeClr val="lt2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 </a:t>
                          </a: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arlow"/>
                                  <a:sym typeface="Barlow"/>
                                </a:rPr>
                                <m:t>−0.15°</m:t>
                              </m:r>
                            </m:oMath>
                          </a14:m>
                          <a:r>
                            <a:rPr lang="it-IT" sz="1000">
                              <a:solidFill>
                                <a:schemeClr val="dk1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 </a:t>
                          </a:r>
                          <a:endParaRPr sz="1000">
                            <a:solidFill>
                              <a:schemeClr val="dk1"/>
                            </a:solidFill>
                            <a:latin typeface="Barlow"/>
                            <a:ea typeface="Barlow"/>
                            <a:cs typeface="Barlow"/>
                            <a:sym typeface="Barlow"/>
                          </a:endParaRP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6152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100" b="1" i="1" dirty="0" smtClean="0">
                                      <a:solidFill>
                                        <a:schemeClr val="lt2"/>
                                      </a:solidFill>
                                      <a:uFill>
                                        <a:noFill/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Barlow"/>
                                    </a:rPr>
                                  </m:ctrlPr>
                                </m:sSubPr>
                                <m:e>
                                  <m:r>
                                    <a:rPr lang="it-IT" sz="1100" b="1" i="1" dirty="0" smtClean="0">
                                      <a:solidFill>
                                        <a:schemeClr val="lt2"/>
                                      </a:solidFill>
                                      <a:uFill>
                                        <a:noFill/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arlow"/>
                                      <a:sym typeface="Barlow"/>
                                    </a:rPr>
                                    <m:t>∆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it-IT" sz="1100" b="1" i="1" dirty="0" smtClean="0">
                                      <a:solidFill>
                                        <a:schemeClr val="lt2"/>
                                      </a:solidFill>
                                      <a:uFill>
                                        <a:noFill/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arlow"/>
                                      <a:sym typeface="Barlow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a:rPr lang="it-IT" sz="1100" b="1" i="1" dirty="0" smtClean="0">
                                      <a:solidFill>
                                        <a:schemeClr val="lt2"/>
                                      </a:solidFill>
                                      <a:uFill>
                                        <a:noFill/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arlow"/>
                                      <a:sym typeface="Barlow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sz="1100" b="1">
                              <a:solidFill>
                                <a:schemeClr val="lt2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 correzioni in uscita da Marte</a:t>
                          </a: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160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3.1867 </m:t>
                              </m:r>
                              <m:r>
                                <m:rPr>
                                  <m:sty m:val="p"/>
                                </m:rP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Km</m:t>
                              </m:r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s</m:t>
                              </m:r>
                            </m:oMath>
                          </a14:m>
                          <a:r>
                            <a:rPr lang="it-IT" sz="1000">
                              <a:solidFill>
                                <a:schemeClr val="dk1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 </a:t>
                          </a: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6152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100" b="1">
                              <a:solidFill>
                                <a:schemeClr val="lt2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Afelio post manovra</a:t>
                          </a: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60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10.0360 </m:t>
                              </m:r>
                              <m:r>
                                <m:rPr>
                                  <m:sty m:val="p"/>
                                </m:rP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AU</m:t>
                              </m:r>
                            </m:oMath>
                          </a14:m>
                          <a:r>
                            <a:rPr lang="it-IT" sz="1000">
                              <a:solidFill>
                                <a:schemeClr val="dk1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 </a:t>
                          </a:r>
                        </a:p>
                      </a:txBody>
                      <a:tcPr marL="91425" marR="91425" marT="0" marB="0" anchor="ctr">
                        <a:lnL w="9525" cap="flat" cmpd="sng" algn="ctr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868228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0" name="Google Shape;390;p34">
                <a:extLst>
                  <a:ext uri="{FF2B5EF4-FFF2-40B4-BE49-F238E27FC236}">
                    <a16:creationId xmlns:a16="http://schemas.microsoft.com/office/drawing/2014/main" id="{772DB5A8-E72A-3ADA-5DC7-8C661F7485A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88089308"/>
                  </p:ext>
                </p:extLst>
              </p:nvPr>
            </p:nvGraphicFramePr>
            <p:xfrm>
              <a:off x="720000" y="1695475"/>
              <a:ext cx="7704000" cy="2530675"/>
            </p:xfrm>
            <a:graphic>
              <a:graphicData uri="http://schemas.openxmlformats.org/drawingml/2006/table">
                <a:tbl>
                  <a:tblPr>
                    <a:noFill/>
                    <a:tableStyleId>{CA37FA5A-FF0E-4553-AFFE-6FAC54CD2B12}</a:tableStyleId>
                  </a:tblPr>
                  <a:tblGrid>
                    <a:gridCol w="26057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983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61525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100" b="1">
                              <a:solidFill>
                                <a:schemeClr val="lt2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Data ingresso SOI</a:t>
                          </a:r>
                          <a:endParaRPr sz="1100" b="1">
                            <a:solidFill>
                              <a:schemeClr val="lt2"/>
                            </a:solidFill>
                            <a:latin typeface="Barlow"/>
                            <a:ea typeface="Barlow"/>
                            <a:cs typeface="Barlow"/>
                            <a:sym typeface="Barlow"/>
                          </a:endParaRP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60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000">
                              <a:solidFill>
                                <a:schemeClr val="dk1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14/04/2040</a:t>
                          </a: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15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234" t="-100000" r="-195794" b="-4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1316" t="-100000" r="-239" b="-49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1525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100" b="1">
                              <a:solidFill>
                                <a:schemeClr val="lt2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Velocità Eliocentrica di uscita</a:t>
                          </a: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1316" t="-203390" r="-239" b="-4050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152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100" b="1" err="1">
                              <a:solidFill>
                                <a:schemeClr val="lt2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K_corr</a:t>
                          </a:r>
                          <a:endParaRPr sz="1100" b="1">
                            <a:solidFill>
                              <a:schemeClr val="lt2"/>
                            </a:solidFill>
                            <a:latin typeface="Barlow"/>
                            <a:ea typeface="Barlow"/>
                            <a:cs typeface="Barlow"/>
                            <a:sym typeface="Barlow"/>
                          </a:endParaRP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1316" t="-298333" r="-239" b="-29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15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234" t="-405085" r="-195794" b="-20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1316" t="-405085" r="-239" b="-20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615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234" t="-496667" r="-195794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1316" t="-496667" r="-239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6152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100" b="1">
                              <a:solidFill>
                                <a:schemeClr val="lt2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Afelio post manovra</a:t>
                          </a: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0" marB="0" anchor="ctr">
                        <a:lnL w="9525" cap="flat" cmpd="sng" algn="ctr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1316" t="-606780" r="-239" b="-16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682287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35909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RS_FLYBY_GIUSTO.mp4">
            <a:hlinkClick r:id="" action="ppaction://media"/>
            <a:extLst>
              <a:ext uri="{FF2B5EF4-FFF2-40B4-BE49-F238E27FC236}">
                <a16:creationId xmlns:a16="http://schemas.microsoft.com/office/drawing/2014/main" id="{8252CCD7-C379-8E20-4833-189879A27E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9912" y="558016"/>
            <a:ext cx="7464175" cy="419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4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27" name="Google Shape;2527;p5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713225" y="445025"/>
                <a:ext cx="7717500" cy="57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it-IT" err="1">
                    <a:solidFill>
                      <a:schemeClr val="tx2"/>
                    </a:solidFill>
                  </a:rPr>
                  <a:t>Riepilogo</a:t>
                </a:r>
                <a:r>
                  <a:rPr lang="it-IT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3600" i="1" dirty="0">
                        <a:solidFill>
                          <a:schemeClr val="l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arlow Medium"/>
                        <a:sym typeface="Barlow Medium"/>
                      </a:rPr>
                      <m:t>∆</m:t>
                    </m:r>
                    <m:r>
                      <m:rPr>
                        <m:sty m:val="p"/>
                      </m:rPr>
                      <a:rPr lang="it-IT" sz="3600" i="1" dirty="0">
                        <a:solidFill>
                          <a:schemeClr val="l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arlow Medium"/>
                        <a:sym typeface="Barlow Medium"/>
                      </a:rPr>
                      <m:t>V</m:t>
                    </m:r>
                  </m:oMath>
                </a14:m>
                <a:br>
                  <a:rPr lang="it-IT" sz="3600">
                    <a:solidFill>
                      <a:schemeClr val="lt2"/>
                    </a:solidFill>
                    <a:ea typeface="Cambria Math" panose="02040503050406030204" pitchFamily="18" charset="0"/>
                    <a:cs typeface="Barlow Medium"/>
                    <a:sym typeface="Barlow Medium"/>
                  </a:rPr>
                </a:br>
                <a:r>
                  <a:rPr lang="it-IT">
                    <a:solidFill>
                      <a:schemeClr val="tx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527" name="Google Shape;2527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13225" y="445025"/>
                <a:ext cx="7717500" cy="572700"/>
              </a:xfrm>
              <a:prstGeom prst="rect">
                <a:avLst/>
              </a:prstGeom>
              <a:blipFill>
                <a:blip r:embed="rId3"/>
                <a:stretch>
                  <a:fillRect l="-2370" t="-6383" b="-57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28" name="Google Shape;2528;p57"/>
              <p:cNvGraphicFramePr/>
              <p:nvPr>
                <p:extLst>
                  <p:ext uri="{D42A27DB-BD31-4B8C-83A1-F6EECF244321}">
                    <p14:modId xmlns:p14="http://schemas.microsoft.com/office/powerpoint/2010/main" val="1271815952"/>
                  </p:ext>
                </p:extLst>
              </p:nvPr>
            </p:nvGraphicFramePr>
            <p:xfrm>
              <a:off x="940085" y="1900935"/>
              <a:ext cx="7012112" cy="1780102"/>
            </p:xfrm>
            <a:graphic>
              <a:graphicData uri="http://schemas.openxmlformats.org/drawingml/2006/table">
                <a:tbl>
                  <a:tblPr>
                    <a:noFill/>
                    <a:tableStyleId>{F2ED4F42-0446-4FD2-8DD5-BBAA3D9B6926}</a:tableStyleId>
                  </a:tblPr>
                  <a:tblGrid>
                    <a:gridCol w="338962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62248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586601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it-IT" sz="1400" i="1" dirty="0" smtClean="0">
                                  <a:solidFill>
                                    <a:schemeClr val="l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arlow Medium"/>
                                  <a:sym typeface="Barlow Medium"/>
                                </a:rPr>
                                <m:t>∆</m:t>
                              </m:r>
                              <m:r>
                                <m:rPr>
                                  <m:sty m:val="p"/>
                                </m:rPr>
                                <a:rPr lang="it-IT" sz="1400" i="1" dirty="0" smtClean="0">
                                  <a:solidFill>
                                    <a:schemeClr val="l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arlow Medium"/>
                                  <a:sym typeface="Barlow Medium"/>
                                </a:rPr>
                                <m:t>V</m:t>
                              </m:r>
                            </m:oMath>
                          </a14:m>
                          <a:r>
                            <a:rPr lang="it-IT"/>
                            <a:t> </a:t>
                          </a:r>
                          <a:r>
                            <a:rPr lang="it-IT" b="1" err="1">
                              <a:solidFill>
                                <a:schemeClr val="tx2"/>
                              </a:solidFill>
                              <a:latin typeface="Barlow" pitchFamily="2" charset="77"/>
                            </a:rPr>
                            <a:t>FlyBy</a:t>
                          </a:r>
                          <a:r>
                            <a:rPr lang="it-IT" b="1" baseline="0">
                              <a:solidFill>
                                <a:schemeClr val="tx2"/>
                              </a:solidFill>
                              <a:latin typeface="Barlow" pitchFamily="2" charset="77"/>
                            </a:rPr>
                            <a:t> Terra</a:t>
                          </a:r>
                          <a:endParaRPr lang="ar-AE" b="1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l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2.78 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Km</m:t>
                                </m:r>
                                <m:r>
                                  <a:rPr lang="it-IT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</m:t>
                                </m:r>
                              </m:oMath>
                            </m:oMathPara>
                          </a14:m>
                          <a:endParaRPr lang="it-IT" sz="1400">
                            <a:solidFill>
                              <a:schemeClr val="lt2"/>
                            </a:solidFill>
                            <a:latin typeface="Barlow Medium"/>
                            <a:ea typeface="Barlow Medium"/>
                            <a:cs typeface="Barlow Medium"/>
                            <a:sym typeface="Barlow Medium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l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8660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it-IT" sz="1400" i="1" dirty="0" smtClean="0">
                                  <a:solidFill>
                                    <a:schemeClr val="l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arlow Medium"/>
                                  <a:sym typeface="Barlow Medium"/>
                                </a:rPr>
                                <m:t>∆</m:t>
                              </m:r>
                              <m:r>
                                <m:rPr>
                                  <m:sty m:val="p"/>
                                </m:rPr>
                                <a:rPr lang="it-IT" sz="1400" i="1" dirty="0" smtClean="0">
                                  <a:solidFill>
                                    <a:schemeClr val="l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arlow Medium"/>
                                  <a:sym typeface="Barlow Medium"/>
                                </a:rPr>
                                <m:t>V</m:t>
                              </m:r>
                            </m:oMath>
                          </a14:m>
                          <a:r>
                            <a:rPr lang="it-IT"/>
                            <a:t> </a:t>
                          </a:r>
                          <a:r>
                            <a:rPr lang="it-IT" b="1" err="1">
                              <a:solidFill>
                                <a:schemeClr val="tx2"/>
                              </a:solidFill>
                              <a:latin typeface="Barlow" pitchFamily="2" charset="77"/>
                            </a:rPr>
                            <a:t>FlyBy</a:t>
                          </a:r>
                          <a:r>
                            <a:rPr lang="it-IT" b="1" baseline="0">
                              <a:solidFill>
                                <a:schemeClr val="tx2"/>
                              </a:solidFill>
                              <a:latin typeface="Barlow" pitchFamily="2" charset="77"/>
                            </a:rPr>
                            <a:t> Marte</a:t>
                          </a:r>
                          <a:endParaRPr lang="ar-AE" b="1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l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it-IT" sz="14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1.40 </m:t>
                              </m:r>
                              <m:r>
                                <m:rPr>
                                  <m:sty m:val="p"/>
                                </m:rPr>
                                <a:rPr lang="it-IT" sz="14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Km</m:t>
                              </m:r>
                              <m:r>
                                <a:rPr lang="it-IT" sz="14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it-IT" sz="14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s</m:t>
                              </m:r>
                            </m:oMath>
                          </a14:m>
                          <a:r>
                            <a:rPr lang="it-IT" sz="2400">
                              <a:solidFill>
                                <a:schemeClr val="dk1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 </a:t>
                          </a: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l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1565848"/>
                      </a:ext>
                    </a:extLst>
                  </a:tr>
                  <a:tr h="6069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it-IT" sz="1400" i="1" dirty="0" smtClean="0">
                                  <a:solidFill>
                                    <a:schemeClr val="l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arlow Medium"/>
                                  <a:sym typeface="Barlow Medium"/>
                                </a:rPr>
                                <m:t>∆</m:t>
                              </m:r>
                              <m:r>
                                <m:rPr>
                                  <m:sty m:val="p"/>
                                </m:rPr>
                                <a:rPr lang="it-IT" sz="1400" i="1" dirty="0" smtClean="0">
                                  <a:solidFill>
                                    <a:schemeClr val="l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arlow Medium"/>
                                  <a:sym typeface="Barlow Medium"/>
                                </a:rPr>
                                <m:t>V</m:t>
                              </m:r>
                            </m:oMath>
                          </a14:m>
                          <a:r>
                            <a:rPr lang="it-IT"/>
                            <a:t> </a:t>
                          </a:r>
                          <a:r>
                            <a:rPr lang="it-IT" b="1">
                              <a:solidFill>
                                <a:schemeClr val="tx2"/>
                              </a:solidFill>
                              <a:latin typeface="Barlow" pitchFamily="2" charset="77"/>
                            </a:rPr>
                            <a:t>Guadagnato</a:t>
                          </a:r>
                          <a:endParaRPr lang="ar-AE" b="1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l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it-IT" sz="14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4.18 </m:t>
                              </m:r>
                              <m:r>
                                <m:rPr>
                                  <m:sty m:val="p"/>
                                </m:rPr>
                                <a:rPr lang="it-IT" sz="14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Km</m:t>
                              </m:r>
                              <m:r>
                                <a:rPr lang="it-IT" sz="14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it-IT" sz="14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s</m:t>
                              </m:r>
                            </m:oMath>
                          </a14:m>
                          <a:r>
                            <a:rPr lang="it-IT" sz="1400">
                              <a:solidFill>
                                <a:schemeClr val="dk1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 </a:t>
                          </a: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l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28" name="Google Shape;2528;p57"/>
              <p:cNvGraphicFramePr/>
              <p:nvPr>
                <p:extLst>
                  <p:ext uri="{D42A27DB-BD31-4B8C-83A1-F6EECF244321}">
                    <p14:modId xmlns:p14="http://schemas.microsoft.com/office/powerpoint/2010/main" val="1271815952"/>
                  </p:ext>
                </p:extLst>
              </p:nvPr>
            </p:nvGraphicFramePr>
            <p:xfrm>
              <a:off x="940085" y="1900935"/>
              <a:ext cx="7012112" cy="1780102"/>
            </p:xfrm>
            <a:graphic>
              <a:graphicData uri="http://schemas.openxmlformats.org/drawingml/2006/table">
                <a:tbl>
                  <a:tblPr>
                    <a:noFill/>
                    <a:tableStyleId>{F2ED4F42-0446-4FD2-8DD5-BBAA3D9B6926}</a:tableStyleId>
                  </a:tblPr>
                  <a:tblGrid>
                    <a:gridCol w="338962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62248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5866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4"/>
                          <a:stretch>
                            <a:fillRect l="-180" r="-107374" b="-204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4"/>
                          <a:stretch>
                            <a:fillRect l="-93613" r="-336" b="-2041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866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4"/>
                          <a:stretch>
                            <a:fillRect l="-180" t="-101042" r="-107374" b="-1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4"/>
                          <a:stretch>
                            <a:fillRect l="-93613" t="-101042" r="-336" b="-10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1565848"/>
                      </a:ext>
                    </a:extLst>
                  </a:tr>
                  <a:tr h="6069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4"/>
                          <a:stretch>
                            <a:fillRect l="-180" t="-193000" r="-107374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4"/>
                          <a:stretch>
                            <a:fillRect l="-93613" t="-193000" r="-336" b="-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>
          <a:extLst>
            <a:ext uri="{FF2B5EF4-FFF2-40B4-BE49-F238E27FC236}">
              <a16:creationId xmlns:a16="http://schemas.microsoft.com/office/drawing/2014/main" id="{2AE079E5-5647-BB5C-D03A-45348B65C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37">
            <a:extLst>
              <a:ext uri="{FF2B5EF4-FFF2-40B4-BE49-F238E27FC236}">
                <a16:creationId xmlns:a16="http://schemas.microsoft.com/office/drawing/2014/main" id="{E73BCFDF-104F-A0DD-CBB1-B12E2C1BA4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1833852"/>
            <a:ext cx="3935831" cy="15859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2"/>
                </a:solidFill>
              </a:rPr>
              <a:t>FASE DI FUGA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866" name="Google Shape;866;p37">
            <a:extLst>
              <a:ext uri="{FF2B5EF4-FFF2-40B4-BE49-F238E27FC236}">
                <a16:creationId xmlns:a16="http://schemas.microsoft.com/office/drawing/2014/main" id="{CA6BCDD9-6E21-6F70-8B9F-4D794ED0370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3225" y="8605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67" name="Google Shape;867;p37">
            <a:extLst>
              <a:ext uri="{FF2B5EF4-FFF2-40B4-BE49-F238E27FC236}">
                <a16:creationId xmlns:a16="http://schemas.microsoft.com/office/drawing/2014/main" id="{5BAD6EFC-D698-33CF-5AD8-34F944A356C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6" y="3477229"/>
            <a:ext cx="3935830" cy="12035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endParaRPr sz="1400"/>
          </a:p>
        </p:txBody>
      </p:sp>
      <p:grpSp>
        <p:nvGrpSpPr>
          <p:cNvPr id="868" name="Google Shape;868;p37">
            <a:extLst>
              <a:ext uri="{FF2B5EF4-FFF2-40B4-BE49-F238E27FC236}">
                <a16:creationId xmlns:a16="http://schemas.microsoft.com/office/drawing/2014/main" id="{2F061C2A-B880-9D15-5FDF-D953E0CE630D}"/>
              </a:ext>
            </a:extLst>
          </p:cNvPr>
          <p:cNvGrpSpPr/>
          <p:nvPr/>
        </p:nvGrpSpPr>
        <p:grpSpPr>
          <a:xfrm>
            <a:off x="4926348" y="1266451"/>
            <a:ext cx="3920128" cy="2610585"/>
            <a:chOff x="1289641" y="962845"/>
            <a:chExt cx="5571529" cy="3710326"/>
          </a:xfrm>
        </p:grpSpPr>
        <p:sp>
          <p:nvSpPr>
            <p:cNvPr id="869" name="Google Shape;869;p37">
              <a:extLst>
                <a:ext uri="{FF2B5EF4-FFF2-40B4-BE49-F238E27FC236}">
                  <a16:creationId xmlns:a16="http://schemas.microsoft.com/office/drawing/2014/main" id="{D5ACC794-FE1D-C550-4F71-625B8B877210}"/>
                </a:ext>
              </a:extLst>
            </p:cNvPr>
            <p:cNvSpPr/>
            <p:nvPr/>
          </p:nvSpPr>
          <p:spPr>
            <a:xfrm>
              <a:off x="3262634" y="1636647"/>
              <a:ext cx="1534920" cy="1350573"/>
            </a:xfrm>
            <a:custGeom>
              <a:avLst/>
              <a:gdLst/>
              <a:ahLst/>
              <a:cxnLst/>
              <a:rect l="l" t="t" r="r" b="b"/>
              <a:pathLst>
                <a:path w="22764" h="20030" extrusionOk="0">
                  <a:moveTo>
                    <a:pt x="0" y="0"/>
                  </a:moveTo>
                  <a:lnTo>
                    <a:pt x="0" y="941"/>
                  </a:lnTo>
                  <a:lnTo>
                    <a:pt x="9993" y="20030"/>
                  </a:lnTo>
                  <a:lnTo>
                    <a:pt x="22763" y="12636"/>
                  </a:lnTo>
                  <a:lnTo>
                    <a:pt x="22763" y="11695"/>
                  </a:lnTo>
                  <a:lnTo>
                    <a:pt x="21957" y="117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7">
              <a:extLst>
                <a:ext uri="{FF2B5EF4-FFF2-40B4-BE49-F238E27FC236}">
                  <a16:creationId xmlns:a16="http://schemas.microsoft.com/office/drawing/2014/main" id="{E1B2943D-E560-5261-8DFE-8919DF772612}"/>
                </a:ext>
              </a:extLst>
            </p:cNvPr>
            <p:cNvSpPr/>
            <p:nvPr/>
          </p:nvSpPr>
          <p:spPr>
            <a:xfrm>
              <a:off x="3262634" y="1506714"/>
              <a:ext cx="1534920" cy="1414090"/>
            </a:xfrm>
            <a:custGeom>
              <a:avLst/>
              <a:gdLst/>
              <a:ahLst/>
              <a:cxnLst/>
              <a:rect l="l" t="t" r="r" b="b"/>
              <a:pathLst>
                <a:path w="22764" h="20972" extrusionOk="0">
                  <a:moveTo>
                    <a:pt x="3316" y="0"/>
                  </a:moveTo>
                  <a:lnTo>
                    <a:pt x="0" y="1927"/>
                  </a:lnTo>
                  <a:lnTo>
                    <a:pt x="9993" y="20971"/>
                  </a:lnTo>
                  <a:lnTo>
                    <a:pt x="22763" y="13622"/>
                  </a:lnTo>
                  <a:lnTo>
                    <a:pt x="33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7">
              <a:extLst>
                <a:ext uri="{FF2B5EF4-FFF2-40B4-BE49-F238E27FC236}">
                  <a16:creationId xmlns:a16="http://schemas.microsoft.com/office/drawing/2014/main" id="{CD069B8C-C589-B57D-F251-CA6AA36DE835}"/>
                </a:ext>
              </a:extLst>
            </p:cNvPr>
            <p:cNvSpPr/>
            <p:nvPr/>
          </p:nvSpPr>
          <p:spPr>
            <a:xfrm>
              <a:off x="4392582" y="1950858"/>
              <a:ext cx="531868" cy="450213"/>
            </a:xfrm>
            <a:custGeom>
              <a:avLst/>
              <a:gdLst/>
              <a:ahLst/>
              <a:cxnLst/>
              <a:rect l="l" t="t" r="r" b="b"/>
              <a:pathLst>
                <a:path w="7888" h="6677" extrusionOk="0">
                  <a:moveTo>
                    <a:pt x="7887" y="0"/>
                  </a:moveTo>
                  <a:lnTo>
                    <a:pt x="1" y="3675"/>
                  </a:lnTo>
                  <a:lnTo>
                    <a:pt x="90" y="6139"/>
                  </a:lnTo>
                  <a:lnTo>
                    <a:pt x="673" y="6677"/>
                  </a:lnTo>
                  <a:lnTo>
                    <a:pt x="7887" y="2510"/>
                  </a:lnTo>
                  <a:lnTo>
                    <a:pt x="7887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7">
              <a:extLst>
                <a:ext uri="{FF2B5EF4-FFF2-40B4-BE49-F238E27FC236}">
                  <a16:creationId xmlns:a16="http://schemas.microsoft.com/office/drawing/2014/main" id="{2589DFEF-DB7E-C7E4-669D-9BA60AD0ADF6}"/>
                </a:ext>
              </a:extLst>
            </p:cNvPr>
            <p:cNvSpPr/>
            <p:nvPr/>
          </p:nvSpPr>
          <p:spPr>
            <a:xfrm>
              <a:off x="4295891" y="1772580"/>
              <a:ext cx="628559" cy="459316"/>
            </a:xfrm>
            <a:custGeom>
              <a:avLst/>
              <a:gdLst/>
              <a:ahLst/>
              <a:cxnLst/>
              <a:rect l="l" t="t" r="r" b="b"/>
              <a:pathLst>
                <a:path w="9322" h="6812" extrusionOk="0">
                  <a:moveTo>
                    <a:pt x="7798" y="1"/>
                  </a:moveTo>
                  <a:lnTo>
                    <a:pt x="987" y="3361"/>
                  </a:lnTo>
                  <a:lnTo>
                    <a:pt x="1" y="4168"/>
                  </a:lnTo>
                  <a:lnTo>
                    <a:pt x="2107" y="6812"/>
                  </a:lnTo>
                  <a:lnTo>
                    <a:pt x="9321" y="2644"/>
                  </a:lnTo>
                  <a:lnTo>
                    <a:pt x="7798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7">
              <a:extLst>
                <a:ext uri="{FF2B5EF4-FFF2-40B4-BE49-F238E27FC236}">
                  <a16:creationId xmlns:a16="http://schemas.microsoft.com/office/drawing/2014/main" id="{A3FD21E8-6757-0A1D-3510-2C3370B00435}"/>
                </a:ext>
              </a:extLst>
            </p:cNvPr>
            <p:cNvSpPr/>
            <p:nvPr/>
          </p:nvSpPr>
          <p:spPr>
            <a:xfrm>
              <a:off x="4404651" y="1987134"/>
              <a:ext cx="151172" cy="117863"/>
            </a:xfrm>
            <a:custGeom>
              <a:avLst/>
              <a:gdLst/>
              <a:ahLst/>
              <a:cxnLst/>
              <a:rect l="l" t="t" r="r" b="b"/>
              <a:pathLst>
                <a:path w="2242" h="1748" extrusionOk="0">
                  <a:moveTo>
                    <a:pt x="1883" y="0"/>
                  </a:moveTo>
                  <a:lnTo>
                    <a:pt x="1" y="1075"/>
                  </a:lnTo>
                  <a:lnTo>
                    <a:pt x="404" y="1748"/>
                  </a:lnTo>
                  <a:lnTo>
                    <a:pt x="2241" y="672"/>
                  </a:lnTo>
                  <a:lnTo>
                    <a:pt x="1883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7">
              <a:extLst>
                <a:ext uri="{FF2B5EF4-FFF2-40B4-BE49-F238E27FC236}">
                  <a16:creationId xmlns:a16="http://schemas.microsoft.com/office/drawing/2014/main" id="{D730EDC0-DAB6-0A5E-91E4-F7FD31D91EBC}"/>
                </a:ext>
              </a:extLst>
            </p:cNvPr>
            <p:cNvSpPr/>
            <p:nvPr/>
          </p:nvSpPr>
          <p:spPr>
            <a:xfrm>
              <a:off x="4446996" y="2089826"/>
              <a:ext cx="93724" cy="72552"/>
            </a:xfrm>
            <a:custGeom>
              <a:avLst/>
              <a:gdLst/>
              <a:ahLst/>
              <a:cxnLst/>
              <a:rect l="l" t="t" r="r" b="b"/>
              <a:pathLst>
                <a:path w="1390" h="1076" extrusionOk="0">
                  <a:moveTo>
                    <a:pt x="1165" y="1"/>
                  </a:moveTo>
                  <a:lnTo>
                    <a:pt x="0" y="673"/>
                  </a:lnTo>
                  <a:lnTo>
                    <a:pt x="269" y="1076"/>
                  </a:lnTo>
                  <a:lnTo>
                    <a:pt x="1389" y="404"/>
                  </a:lnTo>
                  <a:lnTo>
                    <a:pt x="1165" y="1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7">
              <a:extLst>
                <a:ext uri="{FF2B5EF4-FFF2-40B4-BE49-F238E27FC236}">
                  <a16:creationId xmlns:a16="http://schemas.microsoft.com/office/drawing/2014/main" id="{4E640537-FDB5-8C91-A115-0D164F1DF0A9}"/>
                </a:ext>
              </a:extLst>
            </p:cNvPr>
            <p:cNvSpPr/>
            <p:nvPr/>
          </p:nvSpPr>
          <p:spPr>
            <a:xfrm>
              <a:off x="4187131" y="1687959"/>
              <a:ext cx="634560" cy="365659"/>
            </a:xfrm>
            <a:custGeom>
              <a:avLst/>
              <a:gdLst/>
              <a:ahLst/>
              <a:cxnLst/>
              <a:rect l="l" t="t" r="r" b="b"/>
              <a:pathLst>
                <a:path w="9411" h="5423" extrusionOk="0">
                  <a:moveTo>
                    <a:pt x="7215" y="1"/>
                  </a:moveTo>
                  <a:lnTo>
                    <a:pt x="1" y="4168"/>
                  </a:lnTo>
                  <a:lnTo>
                    <a:pt x="359" y="5378"/>
                  </a:lnTo>
                  <a:lnTo>
                    <a:pt x="2196" y="5423"/>
                  </a:lnTo>
                  <a:lnTo>
                    <a:pt x="9411" y="1256"/>
                  </a:lnTo>
                  <a:lnTo>
                    <a:pt x="72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7">
              <a:extLst>
                <a:ext uri="{FF2B5EF4-FFF2-40B4-BE49-F238E27FC236}">
                  <a16:creationId xmlns:a16="http://schemas.microsoft.com/office/drawing/2014/main" id="{1E98F7B2-FDB7-5039-18BD-0481653913B9}"/>
                </a:ext>
              </a:extLst>
            </p:cNvPr>
            <p:cNvSpPr/>
            <p:nvPr/>
          </p:nvSpPr>
          <p:spPr>
            <a:xfrm>
              <a:off x="3966576" y="1968996"/>
              <a:ext cx="220623" cy="268968"/>
            </a:xfrm>
            <a:custGeom>
              <a:avLst/>
              <a:gdLst/>
              <a:ahLst/>
              <a:cxnLst/>
              <a:rect l="l" t="t" r="r" b="b"/>
              <a:pathLst>
                <a:path w="3272" h="3989" extrusionOk="0">
                  <a:moveTo>
                    <a:pt x="3272" y="0"/>
                  </a:moveTo>
                  <a:lnTo>
                    <a:pt x="1748" y="852"/>
                  </a:lnTo>
                  <a:lnTo>
                    <a:pt x="1" y="3988"/>
                  </a:lnTo>
                  <a:lnTo>
                    <a:pt x="1390" y="3495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7">
              <a:extLst>
                <a:ext uri="{FF2B5EF4-FFF2-40B4-BE49-F238E27FC236}">
                  <a16:creationId xmlns:a16="http://schemas.microsoft.com/office/drawing/2014/main" id="{57CF3570-E478-B95F-2D7E-B719DD60D15B}"/>
                </a:ext>
              </a:extLst>
            </p:cNvPr>
            <p:cNvSpPr/>
            <p:nvPr/>
          </p:nvSpPr>
          <p:spPr>
            <a:xfrm>
              <a:off x="4093474" y="2376864"/>
              <a:ext cx="344487" cy="84689"/>
            </a:xfrm>
            <a:custGeom>
              <a:avLst/>
              <a:gdLst/>
              <a:ahLst/>
              <a:cxnLst/>
              <a:rect l="l" t="t" r="r" b="b"/>
              <a:pathLst>
                <a:path w="5109" h="1256" extrusionOk="0">
                  <a:moveTo>
                    <a:pt x="3720" y="0"/>
                  </a:moveTo>
                  <a:lnTo>
                    <a:pt x="494" y="359"/>
                  </a:lnTo>
                  <a:lnTo>
                    <a:pt x="1" y="1166"/>
                  </a:lnTo>
                  <a:lnTo>
                    <a:pt x="3585" y="1255"/>
                  </a:lnTo>
                  <a:lnTo>
                    <a:pt x="5109" y="359"/>
                  </a:lnTo>
                  <a:lnTo>
                    <a:pt x="3720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7">
              <a:extLst>
                <a:ext uri="{FF2B5EF4-FFF2-40B4-BE49-F238E27FC236}">
                  <a16:creationId xmlns:a16="http://schemas.microsoft.com/office/drawing/2014/main" id="{D81C9AA0-61E8-E7DA-4256-D211BF8AE717}"/>
                </a:ext>
              </a:extLst>
            </p:cNvPr>
            <p:cNvSpPr/>
            <p:nvPr/>
          </p:nvSpPr>
          <p:spPr>
            <a:xfrm>
              <a:off x="4144854" y="2231828"/>
              <a:ext cx="293107" cy="193449"/>
            </a:xfrm>
            <a:custGeom>
              <a:avLst/>
              <a:gdLst/>
              <a:ahLst/>
              <a:cxnLst/>
              <a:rect l="l" t="t" r="r" b="b"/>
              <a:pathLst>
                <a:path w="4347" h="2869" extrusionOk="0">
                  <a:moveTo>
                    <a:pt x="4347" y="1"/>
                  </a:moveTo>
                  <a:lnTo>
                    <a:pt x="1345" y="807"/>
                  </a:lnTo>
                  <a:lnTo>
                    <a:pt x="0" y="1614"/>
                  </a:lnTo>
                  <a:lnTo>
                    <a:pt x="0" y="2868"/>
                  </a:lnTo>
                  <a:lnTo>
                    <a:pt x="4347" y="2510"/>
                  </a:lnTo>
                  <a:lnTo>
                    <a:pt x="4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7">
              <a:extLst>
                <a:ext uri="{FF2B5EF4-FFF2-40B4-BE49-F238E27FC236}">
                  <a16:creationId xmlns:a16="http://schemas.microsoft.com/office/drawing/2014/main" id="{B21783F3-466F-D9DC-B4CA-715553B0ABEB}"/>
                </a:ext>
              </a:extLst>
            </p:cNvPr>
            <p:cNvSpPr/>
            <p:nvPr/>
          </p:nvSpPr>
          <p:spPr>
            <a:xfrm>
              <a:off x="4072302" y="2053550"/>
              <a:ext cx="365659" cy="287106"/>
            </a:xfrm>
            <a:custGeom>
              <a:avLst/>
              <a:gdLst/>
              <a:ahLst/>
              <a:cxnLst/>
              <a:rect l="l" t="t" r="r" b="b"/>
              <a:pathLst>
                <a:path w="5423" h="4258" extrusionOk="0">
                  <a:moveTo>
                    <a:pt x="3899" y="1"/>
                  </a:moveTo>
                  <a:lnTo>
                    <a:pt x="1" y="2600"/>
                  </a:lnTo>
                  <a:lnTo>
                    <a:pt x="315" y="3496"/>
                  </a:lnTo>
                  <a:lnTo>
                    <a:pt x="1076" y="4258"/>
                  </a:lnTo>
                  <a:lnTo>
                    <a:pt x="5423" y="2645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7">
              <a:extLst>
                <a:ext uri="{FF2B5EF4-FFF2-40B4-BE49-F238E27FC236}">
                  <a16:creationId xmlns:a16="http://schemas.microsoft.com/office/drawing/2014/main" id="{591DD45B-093A-8815-DF8C-C06AE572548D}"/>
                </a:ext>
              </a:extLst>
            </p:cNvPr>
            <p:cNvSpPr/>
            <p:nvPr/>
          </p:nvSpPr>
          <p:spPr>
            <a:xfrm>
              <a:off x="4017955" y="1968996"/>
              <a:ext cx="317314" cy="281038"/>
            </a:xfrm>
            <a:custGeom>
              <a:avLst/>
              <a:gdLst/>
              <a:ahLst/>
              <a:cxnLst/>
              <a:rect l="l" t="t" r="r" b="b"/>
              <a:pathLst>
                <a:path w="4706" h="4168" extrusionOk="0">
                  <a:moveTo>
                    <a:pt x="2510" y="0"/>
                  </a:moveTo>
                  <a:lnTo>
                    <a:pt x="0" y="3585"/>
                  </a:lnTo>
                  <a:lnTo>
                    <a:pt x="448" y="4078"/>
                  </a:lnTo>
                  <a:lnTo>
                    <a:pt x="1121" y="4167"/>
                  </a:lnTo>
                  <a:lnTo>
                    <a:pt x="4705" y="1255"/>
                  </a:lnTo>
                  <a:lnTo>
                    <a:pt x="25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7">
              <a:extLst>
                <a:ext uri="{FF2B5EF4-FFF2-40B4-BE49-F238E27FC236}">
                  <a16:creationId xmlns:a16="http://schemas.microsoft.com/office/drawing/2014/main" id="{AD35A588-94C8-DAA2-3DE6-104FB6562118}"/>
                </a:ext>
              </a:extLst>
            </p:cNvPr>
            <p:cNvSpPr/>
            <p:nvPr/>
          </p:nvSpPr>
          <p:spPr>
            <a:xfrm>
              <a:off x="4087405" y="2340588"/>
              <a:ext cx="57516" cy="105861"/>
            </a:xfrm>
            <a:custGeom>
              <a:avLst/>
              <a:gdLst/>
              <a:ahLst/>
              <a:cxnLst/>
              <a:rect l="l" t="t" r="r" b="b"/>
              <a:pathLst>
                <a:path w="853" h="1570" extrusionOk="0">
                  <a:moveTo>
                    <a:pt x="852" y="1"/>
                  </a:moveTo>
                  <a:lnTo>
                    <a:pt x="1" y="46"/>
                  </a:lnTo>
                  <a:lnTo>
                    <a:pt x="46" y="1300"/>
                  </a:lnTo>
                  <a:lnTo>
                    <a:pt x="315" y="1569"/>
                  </a:lnTo>
                  <a:lnTo>
                    <a:pt x="852" y="1255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7">
              <a:extLst>
                <a:ext uri="{FF2B5EF4-FFF2-40B4-BE49-F238E27FC236}">
                  <a16:creationId xmlns:a16="http://schemas.microsoft.com/office/drawing/2014/main" id="{1BB39451-2D1A-7E33-9C7C-D4475FE18086}"/>
                </a:ext>
              </a:extLst>
            </p:cNvPr>
            <p:cNvSpPr/>
            <p:nvPr/>
          </p:nvSpPr>
          <p:spPr>
            <a:xfrm>
              <a:off x="4039127" y="2243897"/>
              <a:ext cx="105794" cy="117931"/>
            </a:xfrm>
            <a:custGeom>
              <a:avLst/>
              <a:gdLst/>
              <a:ahLst/>
              <a:cxnLst/>
              <a:rect l="l" t="t" r="r" b="b"/>
              <a:pathLst>
                <a:path w="1569" h="1749" extrusionOk="0">
                  <a:moveTo>
                    <a:pt x="493" y="1"/>
                  </a:moveTo>
                  <a:lnTo>
                    <a:pt x="0" y="404"/>
                  </a:lnTo>
                  <a:lnTo>
                    <a:pt x="1031" y="1748"/>
                  </a:lnTo>
                  <a:lnTo>
                    <a:pt x="1568" y="1435"/>
                  </a:lnTo>
                  <a:lnTo>
                    <a:pt x="807" y="90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7">
              <a:extLst>
                <a:ext uri="{FF2B5EF4-FFF2-40B4-BE49-F238E27FC236}">
                  <a16:creationId xmlns:a16="http://schemas.microsoft.com/office/drawing/2014/main" id="{DBA9EE20-2A66-6D36-F199-63D1B9A2D174}"/>
                </a:ext>
              </a:extLst>
            </p:cNvPr>
            <p:cNvSpPr/>
            <p:nvPr/>
          </p:nvSpPr>
          <p:spPr>
            <a:xfrm>
              <a:off x="3984714" y="2210656"/>
              <a:ext cx="108828" cy="60550"/>
            </a:xfrm>
            <a:custGeom>
              <a:avLst/>
              <a:gdLst/>
              <a:ahLst/>
              <a:cxnLst/>
              <a:rect l="l" t="t" r="r" b="b"/>
              <a:pathLst>
                <a:path w="1614" h="898" extrusionOk="0">
                  <a:moveTo>
                    <a:pt x="493" y="1"/>
                  </a:moveTo>
                  <a:lnTo>
                    <a:pt x="0" y="270"/>
                  </a:lnTo>
                  <a:lnTo>
                    <a:pt x="180" y="897"/>
                  </a:lnTo>
                  <a:lnTo>
                    <a:pt x="1076" y="897"/>
                  </a:lnTo>
                  <a:lnTo>
                    <a:pt x="1614" y="58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7">
              <a:extLst>
                <a:ext uri="{FF2B5EF4-FFF2-40B4-BE49-F238E27FC236}">
                  <a16:creationId xmlns:a16="http://schemas.microsoft.com/office/drawing/2014/main" id="{C4D4158D-9DAB-272D-BFB5-E6CCFDD3288C}"/>
                </a:ext>
              </a:extLst>
            </p:cNvPr>
            <p:cNvSpPr/>
            <p:nvPr/>
          </p:nvSpPr>
          <p:spPr>
            <a:xfrm>
              <a:off x="3933334" y="2228794"/>
              <a:ext cx="175311" cy="247863"/>
            </a:xfrm>
            <a:custGeom>
              <a:avLst/>
              <a:gdLst/>
              <a:ahLst/>
              <a:cxnLst/>
              <a:rect l="l" t="t" r="r" b="b"/>
              <a:pathLst>
                <a:path w="2600" h="3676" extrusionOk="0">
                  <a:moveTo>
                    <a:pt x="762" y="1"/>
                  </a:moveTo>
                  <a:lnTo>
                    <a:pt x="1" y="449"/>
                  </a:lnTo>
                  <a:lnTo>
                    <a:pt x="1" y="1704"/>
                  </a:lnTo>
                  <a:lnTo>
                    <a:pt x="762" y="3048"/>
                  </a:lnTo>
                  <a:lnTo>
                    <a:pt x="1838" y="3675"/>
                  </a:lnTo>
                  <a:lnTo>
                    <a:pt x="2600" y="3227"/>
                  </a:lnTo>
                  <a:lnTo>
                    <a:pt x="2600" y="1972"/>
                  </a:lnTo>
                  <a:lnTo>
                    <a:pt x="1838" y="628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7">
              <a:extLst>
                <a:ext uri="{FF2B5EF4-FFF2-40B4-BE49-F238E27FC236}">
                  <a16:creationId xmlns:a16="http://schemas.microsoft.com/office/drawing/2014/main" id="{1AF340BE-B873-DAAC-843B-84F453127AD8}"/>
                </a:ext>
              </a:extLst>
            </p:cNvPr>
            <p:cNvSpPr/>
            <p:nvPr/>
          </p:nvSpPr>
          <p:spPr>
            <a:xfrm>
              <a:off x="1915030" y="2645764"/>
              <a:ext cx="1806922" cy="1060567"/>
            </a:xfrm>
            <a:custGeom>
              <a:avLst/>
              <a:gdLst/>
              <a:ahLst/>
              <a:cxnLst/>
              <a:rect l="l" t="t" r="r" b="b"/>
              <a:pathLst>
                <a:path w="26798" h="15729" extrusionOk="0">
                  <a:moveTo>
                    <a:pt x="25901" y="1"/>
                  </a:moveTo>
                  <a:lnTo>
                    <a:pt x="1" y="15101"/>
                  </a:lnTo>
                  <a:lnTo>
                    <a:pt x="404" y="15729"/>
                  </a:lnTo>
                  <a:lnTo>
                    <a:pt x="26797" y="493"/>
                  </a:lnTo>
                  <a:lnTo>
                    <a:pt x="26797" y="1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7">
              <a:extLst>
                <a:ext uri="{FF2B5EF4-FFF2-40B4-BE49-F238E27FC236}">
                  <a16:creationId xmlns:a16="http://schemas.microsoft.com/office/drawing/2014/main" id="{01DFD4CD-6307-7E6C-2DB3-89A5C1067603}"/>
                </a:ext>
              </a:extLst>
            </p:cNvPr>
            <p:cNvSpPr/>
            <p:nvPr/>
          </p:nvSpPr>
          <p:spPr>
            <a:xfrm>
              <a:off x="1606887" y="2240931"/>
              <a:ext cx="1979065" cy="1362710"/>
            </a:xfrm>
            <a:custGeom>
              <a:avLst/>
              <a:gdLst/>
              <a:ahLst/>
              <a:cxnLst/>
              <a:rect l="l" t="t" r="r" b="b"/>
              <a:pathLst>
                <a:path w="29351" h="20210" extrusionOk="0">
                  <a:moveTo>
                    <a:pt x="26572" y="0"/>
                  </a:moveTo>
                  <a:lnTo>
                    <a:pt x="25587" y="134"/>
                  </a:lnTo>
                  <a:lnTo>
                    <a:pt x="180" y="14787"/>
                  </a:lnTo>
                  <a:lnTo>
                    <a:pt x="0" y="15235"/>
                  </a:lnTo>
                  <a:lnTo>
                    <a:pt x="2823" y="20209"/>
                  </a:lnTo>
                  <a:lnTo>
                    <a:pt x="3720" y="20209"/>
                  </a:lnTo>
                  <a:lnTo>
                    <a:pt x="29037" y="5512"/>
                  </a:lnTo>
                  <a:lnTo>
                    <a:pt x="29351" y="4884"/>
                  </a:lnTo>
                  <a:lnTo>
                    <a:pt x="265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7">
              <a:extLst>
                <a:ext uri="{FF2B5EF4-FFF2-40B4-BE49-F238E27FC236}">
                  <a16:creationId xmlns:a16="http://schemas.microsoft.com/office/drawing/2014/main" id="{4D92D247-46DB-AF65-CBB9-0A6754E08600}"/>
                </a:ext>
              </a:extLst>
            </p:cNvPr>
            <p:cNvSpPr/>
            <p:nvPr/>
          </p:nvSpPr>
          <p:spPr>
            <a:xfrm>
              <a:off x="1809304" y="2570246"/>
              <a:ext cx="1912648" cy="1102844"/>
            </a:xfrm>
            <a:custGeom>
              <a:avLst/>
              <a:gdLst/>
              <a:ahLst/>
              <a:cxnLst/>
              <a:rect l="l" t="t" r="r" b="b"/>
              <a:pathLst>
                <a:path w="28366" h="16356" extrusionOk="0">
                  <a:moveTo>
                    <a:pt x="26349" y="0"/>
                  </a:moveTo>
                  <a:lnTo>
                    <a:pt x="1" y="15235"/>
                  </a:lnTo>
                  <a:lnTo>
                    <a:pt x="807" y="15952"/>
                  </a:lnTo>
                  <a:lnTo>
                    <a:pt x="1972" y="16356"/>
                  </a:lnTo>
                  <a:lnTo>
                    <a:pt x="28365" y="1121"/>
                  </a:lnTo>
                  <a:lnTo>
                    <a:pt x="263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7">
              <a:extLst>
                <a:ext uri="{FF2B5EF4-FFF2-40B4-BE49-F238E27FC236}">
                  <a16:creationId xmlns:a16="http://schemas.microsoft.com/office/drawing/2014/main" id="{C188418B-E881-6049-A854-5CA72B63A000}"/>
                </a:ext>
              </a:extLst>
            </p:cNvPr>
            <p:cNvSpPr/>
            <p:nvPr/>
          </p:nvSpPr>
          <p:spPr>
            <a:xfrm>
              <a:off x="1606887" y="2056584"/>
              <a:ext cx="1791751" cy="1211672"/>
            </a:xfrm>
            <a:custGeom>
              <a:avLst/>
              <a:gdLst/>
              <a:ahLst/>
              <a:cxnLst/>
              <a:rect l="l" t="t" r="r" b="b"/>
              <a:pathLst>
                <a:path w="26573" h="17970" extrusionOk="0">
                  <a:moveTo>
                    <a:pt x="26124" y="1"/>
                  </a:moveTo>
                  <a:lnTo>
                    <a:pt x="0" y="15101"/>
                  </a:lnTo>
                  <a:lnTo>
                    <a:pt x="0" y="17476"/>
                  </a:lnTo>
                  <a:lnTo>
                    <a:pt x="180" y="17969"/>
                  </a:lnTo>
                  <a:lnTo>
                    <a:pt x="26572" y="2734"/>
                  </a:lnTo>
                  <a:lnTo>
                    <a:pt x="265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7">
              <a:extLst>
                <a:ext uri="{FF2B5EF4-FFF2-40B4-BE49-F238E27FC236}">
                  <a16:creationId xmlns:a16="http://schemas.microsoft.com/office/drawing/2014/main" id="{0578ACE7-FD33-6B71-A2BD-A22BBA179FDD}"/>
                </a:ext>
              </a:extLst>
            </p:cNvPr>
            <p:cNvSpPr/>
            <p:nvPr/>
          </p:nvSpPr>
          <p:spPr>
            <a:xfrm>
              <a:off x="1588749" y="2038446"/>
              <a:ext cx="1809889" cy="1048498"/>
            </a:xfrm>
            <a:custGeom>
              <a:avLst/>
              <a:gdLst/>
              <a:ahLst/>
              <a:cxnLst/>
              <a:rect l="l" t="t" r="r" b="b"/>
              <a:pathLst>
                <a:path w="26842" h="15550" extrusionOk="0">
                  <a:moveTo>
                    <a:pt x="26393" y="1"/>
                  </a:moveTo>
                  <a:lnTo>
                    <a:pt x="1" y="15236"/>
                  </a:lnTo>
                  <a:lnTo>
                    <a:pt x="180" y="15550"/>
                  </a:lnTo>
                  <a:lnTo>
                    <a:pt x="449" y="15505"/>
                  </a:lnTo>
                  <a:lnTo>
                    <a:pt x="26841" y="270"/>
                  </a:lnTo>
                  <a:lnTo>
                    <a:pt x="263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7">
              <a:extLst>
                <a:ext uri="{FF2B5EF4-FFF2-40B4-BE49-F238E27FC236}">
                  <a16:creationId xmlns:a16="http://schemas.microsoft.com/office/drawing/2014/main" id="{9ECE0E6D-1605-0E78-A50C-6314E6C5B07B}"/>
                </a:ext>
              </a:extLst>
            </p:cNvPr>
            <p:cNvSpPr/>
            <p:nvPr/>
          </p:nvSpPr>
          <p:spPr>
            <a:xfrm>
              <a:off x="1588749" y="3065769"/>
              <a:ext cx="353590" cy="640561"/>
            </a:xfrm>
            <a:custGeom>
              <a:avLst/>
              <a:gdLst/>
              <a:ahLst/>
              <a:cxnLst/>
              <a:rect l="l" t="t" r="r" b="b"/>
              <a:pathLst>
                <a:path w="5244" h="9500" extrusionOk="0">
                  <a:moveTo>
                    <a:pt x="1" y="0"/>
                  </a:moveTo>
                  <a:lnTo>
                    <a:pt x="1" y="3092"/>
                  </a:lnTo>
                  <a:lnTo>
                    <a:pt x="2958" y="8200"/>
                  </a:lnTo>
                  <a:lnTo>
                    <a:pt x="5243" y="9500"/>
                  </a:lnTo>
                  <a:lnTo>
                    <a:pt x="5243" y="9007"/>
                  </a:lnTo>
                  <a:lnTo>
                    <a:pt x="3272" y="7886"/>
                  </a:lnTo>
                  <a:lnTo>
                    <a:pt x="449" y="3002"/>
                  </a:lnTo>
                  <a:lnTo>
                    <a:pt x="449" y="2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7">
              <a:extLst>
                <a:ext uri="{FF2B5EF4-FFF2-40B4-BE49-F238E27FC236}">
                  <a16:creationId xmlns:a16="http://schemas.microsoft.com/office/drawing/2014/main" id="{DD62A776-7F64-BADB-C99F-79A242BE53EA}"/>
                </a:ext>
              </a:extLst>
            </p:cNvPr>
            <p:cNvSpPr/>
            <p:nvPr/>
          </p:nvSpPr>
          <p:spPr>
            <a:xfrm>
              <a:off x="5135834" y="2337554"/>
              <a:ext cx="187448" cy="199518"/>
            </a:xfrm>
            <a:custGeom>
              <a:avLst/>
              <a:gdLst/>
              <a:ahLst/>
              <a:cxnLst/>
              <a:rect l="l" t="t" r="r" b="b"/>
              <a:pathLst>
                <a:path w="2780" h="2959" extrusionOk="0">
                  <a:moveTo>
                    <a:pt x="2779" y="1"/>
                  </a:moveTo>
                  <a:lnTo>
                    <a:pt x="1" y="1032"/>
                  </a:lnTo>
                  <a:lnTo>
                    <a:pt x="46" y="2600"/>
                  </a:lnTo>
                  <a:lnTo>
                    <a:pt x="449" y="2958"/>
                  </a:lnTo>
                  <a:lnTo>
                    <a:pt x="2779" y="1614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7">
              <a:extLst>
                <a:ext uri="{FF2B5EF4-FFF2-40B4-BE49-F238E27FC236}">
                  <a16:creationId xmlns:a16="http://schemas.microsoft.com/office/drawing/2014/main" id="{16C1D1C1-AE04-CE9E-BA27-3D265C29DFEB}"/>
                </a:ext>
              </a:extLst>
            </p:cNvPr>
            <p:cNvSpPr/>
            <p:nvPr/>
          </p:nvSpPr>
          <p:spPr>
            <a:xfrm>
              <a:off x="5075419" y="2222793"/>
              <a:ext cx="247863" cy="205519"/>
            </a:xfrm>
            <a:custGeom>
              <a:avLst/>
              <a:gdLst/>
              <a:ahLst/>
              <a:cxnLst/>
              <a:rect l="l" t="t" r="r" b="b"/>
              <a:pathLst>
                <a:path w="3676" h="3048" extrusionOk="0">
                  <a:moveTo>
                    <a:pt x="2689" y="0"/>
                  </a:moveTo>
                  <a:lnTo>
                    <a:pt x="583" y="852"/>
                  </a:lnTo>
                  <a:lnTo>
                    <a:pt x="1" y="1344"/>
                  </a:lnTo>
                  <a:lnTo>
                    <a:pt x="1345" y="3047"/>
                  </a:lnTo>
                  <a:lnTo>
                    <a:pt x="3675" y="1703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7">
              <a:extLst>
                <a:ext uri="{FF2B5EF4-FFF2-40B4-BE49-F238E27FC236}">
                  <a16:creationId xmlns:a16="http://schemas.microsoft.com/office/drawing/2014/main" id="{B1F3EFDA-B68C-1B8F-D5BD-2C2B2E346081}"/>
                </a:ext>
              </a:extLst>
            </p:cNvPr>
            <p:cNvSpPr/>
            <p:nvPr/>
          </p:nvSpPr>
          <p:spPr>
            <a:xfrm>
              <a:off x="5002935" y="2168379"/>
              <a:ext cx="253865" cy="145104"/>
            </a:xfrm>
            <a:custGeom>
              <a:avLst/>
              <a:gdLst/>
              <a:ahLst/>
              <a:cxnLst/>
              <a:rect l="l" t="t" r="r" b="b"/>
              <a:pathLst>
                <a:path w="3765" h="2152" extrusionOk="0">
                  <a:moveTo>
                    <a:pt x="2375" y="1"/>
                  </a:moveTo>
                  <a:lnTo>
                    <a:pt x="0" y="1345"/>
                  </a:lnTo>
                  <a:lnTo>
                    <a:pt x="224" y="2107"/>
                  </a:lnTo>
                  <a:lnTo>
                    <a:pt x="1434" y="2151"/>
                  </a:lnTo>
                  <a:lnTo>
                    <a:pt x="3764" y="80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7">
              <a:extLst>
                <a:ext uri="{FF2B5EF4-FFF2-40B4-BE49-F238E27FC236}">
                  <a16:creationId xmlns:a16="http://schemas.microsoft.com/office/drawing/2014/main" id="{5830E726-9E90-E4FF-6FF1-DC62A1E9A4FC}"/>
                </a:ext>
              </a:extLst>
            </p:cNvPr>
            <p:cNvSpPr/>
            <p:nvPr/>
          </p:nvSpPr>
          <p:spPr>
            <a:xfrm>
              <a:off x="4936451" y="2259001"/>
              <a:ext cx="229658" cy="317314"/>
            </a:xfrm>
            <a:custGeom>
              <a:avLst/>
              <a:gdLst/>
              <a:ahLst/>
              <a:cxnLst/>
              <a:rect l="l" t="t" r="r" b="b"/>
              <a:pathLst>
                <a:path w="3406" h="4706" extrusionOk="0">
                  <a:moveTo>
                    <a:pt x="986" y="1"/>
                  </a:moveTo>
                  <a:lnTo>
                    <a:pt x="0" y="583"/>
                  </a:lnTo>
                  <a:lnTo>
                    <a:pt x="0" y="2197"/>
                  </a:lnTo>
                  <a:lnTo>
                    <a:pt x="986" y="3899"/>
                  </a:lnTo>
                  <a:lnTo>
                    <a:pt x="2420" y="4706"/>
                  </a:lnTo>
                  <a:lnTo>
                    <a:pt x="3406" y="4123"/>
                  </a:lnTo>
                  <a:lnTo>
                    <a:pt x="3406" y="2510"/>
                  </a:lnTo>
                  <a:lnTo>
                    <a:pt x="2420" y="807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7">
              <a:extLst>
                <a:ext uri="{FF2B5EF4-FFF2-40B4-BE49-F238E27FC236}">
                  <a16:creationId xmlns:a16="http://schemas.microsoft.com/office/drawing/2014/main" id="{0E3C27B9-DB52-F176-268C-DE57F2F78FC3}"/>
                </a:ext>
              </a:extLst>
            </p:cNvPr>
            <p:cNvSpPr/>
            <p:nvPr/>
          </p:nvSpPr>
          <p:spPr>
            <a:xfrm>
              <a:off x="5401768" y="2488659"/>
              <a:ext cx="187381" cy="202485"/>
            </a:xfrm>
            <a:custGeom>
              <a:avLst/>
              <a:gdLst/>
              <a:ahLst/>
              <a:cxnLst/>
              <a:rect l="l" t="t" r="r" b="b"/>
              <a:pathLst>
                <a:path w="2779" h="3003" extrusionOk="0">
                  <a:moveTo>
                    <a:pt x="2778" y="0"/>
                  </a:moveTo>
                  <a:lnTo>
                    <a:pt x="0" y="1076"/>
                  </a:lnTo>
                  <a:lnTo>
                    <a:pt x="45" y="2644"/>
                  </a:lnTo>
                  <a:lnTo>
                    <a:pt x="403" y="3003"/>
                  </a:lnTo>
                  <a:lnTo>
                    <a:pt x="2778" y="1614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7">
              <a:extLst>
                <a:ext uri="{FF2B5EF4-FFF2-40B4-BE49-F238E27FC236}">
                  <a16:creationId xmlns:a16="http://schemas.microsoft.com/office/drawing/2014/main" id="{828C8AA4-667D-55F0-C380-753DA74BBEE9}"/>
                </a:ext>
              </a:extLst>
            </p:cNvPr>
            <p:cNvSpPr/>
            <p:nvPr/>
          </p:nvSpPr>
          <p:spPr>
            <a:xfrm>
              <a:off x="5338318" y="2373830"/>
              <a:ext cx="250830" cy="208553"/>
            </a:xfrm>
            <a:custGeom>
              <a:avLst/>
              <a:gdLst/>
              <a:ahLst/>
              <a:cxnLst/>
              <a:rect l="l" t="t" r="r" b="b"/>
              <a:pathLst>
                <a:path w="3720" h="3093" extrusionOk="0">
                  <a:moveTo>
                    <a:pt x="2733" y="1"/>
                  </a:moveTo>
                  <a:lnTo>
                    <a:pt x="627" y="852"/>
                  </a:lnTo>
                  <a:lnTo>
                    <a:pt x="0" y="1345"/>
                  </a:lnTo>
                  <a:lnTo>
                    <a:pt x="1344" y="3093"/>
                  </a:lnTo>
                  <a:lnTo>
                    <a:pt x="3719" y="1703"/>
                  </a:lnTo>
                  <a:lnTo>
                    <a:pt x="27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7">
              <a:extLst>
                <a:ext uri="{FF2B5EF4-FFF2-40B4-BE49-F238E27FC236}">
                  <a16:creationId xmlns:a16="http://schemas.microsoft.com/office/drawing/2014/main" id="{883657B3-B1B4-FB04-47A8-CFD1B4FB730F}"/>
                </a:ext>
              </a:extLst>
            </p:cNvPr>
            <p:cNvSpPr/>
            <p:nvPr/>
          </p:nvSpPr>
          <p:spPr>
            <a:xfrm>
              <a:off x="5268801" y="2319483"/>
              <a:ext cx="253865" cy="145037"/>
            </a:xfrm>
            <a:custGeom>
              <a:avLst/>
              <a:gdLst/>
              <a:ahLst/>
              <a:cxnLst/>
              <a:rect l="l" t="t" r="r" b="b"/>
              <a:pathLst>
                <a:path w="3765" h="2151" extrusionOk="0">
                  <a:moveTo>
                    <a:pt x="2375" y="0"/>
                  </a:moveTo>
                  <a:lnTo>
                    <a:pt x="1" y="1344"/>
                  </a:lnTo>
                  <a:lnTo>
                    <a:pt x="225" y="2151"/>
                  </a:lnTo>
                  <a:lnTo>
                    <a:pt x="1390" y="2151"/>
                  </a:lnTo>
                  <a:lnTo>
                    <a:pt x="3764" y="807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7">
              <a:extLst>
                <a:ext uri="{FF2B5EF4-FFF2-40B4-BE49-F238E27FC236}">
                  <a16:creationId xmlns:a16="http://schemas.microsoft.com/office/drawing/2014/main" id="{9146776B-8523-F60A-C58B-CF8A73AB9883}"/>
                </a:ext>
              </a:extLst>
            </p:cNvPr>
            <p:cNvSpPr/>
            <p:nvPr/>
          </p:nvSpPr>
          <p:spPr>
            <a:xfrm>
              <a:off x="5202317" y="2410106"/>
              <a:ext cx="226691" cy="317314"/>
            </a:xfrm>
            <a:custGeom>
              <a:avLst/>
              <a:gdLst/>
              <a:ahLst/>
              <a:cxnLst/>
              <a:rect l="l" t="t" r="r" b="b"/>
              <a:pathLst>
                <a:path w="3362" h="4706" extrusionOk="0">
                  <a:moveTo>
                    <a:pt x="987" y="0"/>
                  </a:moveTo>
                  <a:lnTo>
                    <a:pt x="1" y="583"/>
                  </a:lnTo>
                  <a:lnTo>
                    <a:pt x="1" y="2196"/>
                  </a:lnTo>
                  <a:lnTo>
                    <a:pt x="987" y="3944"/>
                  </a:lnTo>
                  <a:lnTo>
                    <a:pt x="2376" y="4705"/>
                  </a:lnTo>
                  <a:lnTo>
                    <a:pt x="3361" y="4168"/>
                  </a:lnTo>
                  <a:lnTo>
                    <a:pt x="3361" y="2555"/>
                  </a:lnTo>
                  <a:lnTo>
                    <a:pt x="2376" y="807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7">
              <a:extLst>
                <a:ext uri="{FF2B5EF4-FFF2-40B4-BE49-F238E27FC236}">
                  <a16:creationId xmlns:a16="http://schemas.microsoft.com/office/drawing/2014/main" id="{B8CD1013-4AC2-B5A7-6418-96C07A031AB2}"/>
                </a:ext>
              </a:extLst>
            </p:cNvPr>
            <p:cNvSpPr/>
            <p:nvPr/>
          </p:nvSpPr>
          <p:spPr>
            <a:xfrm>
              <a:off x="5135834" y="2035412"/>
              <a:ext cx="187448" cy="199518"/>
            </a:xfrm>
            <a:custGeom>
              <a:avLst/>
              <a:gdLst/>
              <a:ahLst/>
              <a:cxnLst/>
              <a:rect l="l" t="t" r="r" b="b"/>
              <a:pathLst>
                <a:path w="2780" h="2959" extrusionOk="0">
                  <a:moveTo>
                    <a:pt x="2779" y="1"/>
                  </a:moveTo>
                  <a:lnTo>
                    <a:pt x="1" y="1032"/>
                  </a:lnTo>
                  <a:lnTo>
                    <a:pt x="46" y="2600"/>
                  </a:lnTo>
                  <a:lnTo>
                    <a:pt x="449" y="2958"/>
                  </a:lnTo>
                  <a:lnTo>
                    <a:pt x="2779" y="1614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7">
              <a:extLst>
                <a:ext uri="{FF2B5EF4-FFF2-40B4-BE49-F238E27FC236}">
                  <a16:creationId xmlns:a16="http://schemas.microsoft.com/office/drawing/2014/main" id="{53839748-6129-9D16-AC4D-34CD62856DFD}"/>
                </a:ext>
              </a:extLst>
            </p:cNvPr>
            <p:cNvSpPr/>
            <p:nvPr/>
          </p:nvSpPr>
          <p:spPr>
            <a:xfrm>
              <a:off x="5075419" y="1920651"/>
              <a:ext cx="247863" cy="205519"/>
            </a:xfrm>
            <a:custGeom>
              <a:avLst/>
              <a:gdLst/>
              <a:ahLst/>
              <a:cxnLst/>
              <a:rect l="l" t="t" r="r" b="b"/>
              <a:pathLst>
                <a:path w="3676" h="3048" extrusionOk="0">
                  <a:moveTo>
                    <a:pt x="2689" y="0"/>
                  </a:moveTo>
                  <a:lnTo>
                    <a:pt x="583" y="852"/>
                  </a:lnTo>
                  <a:lnTo>
                    <a:pt x="1" y="1345"/>
                  </a:lnTo>
                  <a:lnTo>
                    <a:pt x="1345" y="3047"/>
                  </a:lnTo>
                  <a:lnTo>
                    <a:pt x="3675" y="1703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7">
              <a:extLst>
                <a:ext uri="{FF2B5EF4-FFF2-40B4-BE49-F238E27FC236}">
                  <a16:creationId xmlns:a16="http://schemas.microsoft.com/office/drawing/2014/main" id="{06BDBE31-37AF-C9B1-8E98-BFEADB4DF9C4}"/>
                </a:ext>
              </a:extLst>
            </p:cNvPr>
            <p:cNvSpPr/>
            <p:nvPr/>
          </p:nvSpPr>
          <p:spPr>
            <a:xfrm>
              <a:off x="5002935" y="1866237"/>
              <a:ext cx="253865" cy="145104"/>
            </a:xfrm>
            <a:custGeom>
              <a:avLst/>
              <a:gdLst/>
              <a:ahLst/>
              <a:cxnLst/>
              <a:rect l="l" t="t" r="r" b="b"/>
              <a:pathLst>
                <a:path w="3765" h="2152" extrusionOk="0">
                  <a:moveTo>
                    <a:pt x="2375" y="1"/>
                  </a:moveTo>
                  <a:lnTo>
                    <a:pt x="0" y="1345"/>
                  </a:lnTo>
                  <a:lnTo>
                    <a:pt x="224" y="2107"/>
                  </a:lnTo>
                  <a:lnTo>
                    <a:pt x="1434" y="2152"/>
                  </a:lnTo>
                  <a:lnTo>
                    <a:pt x="3764" y="80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7">
              <a:extLst>
                <a:ext uri="{FF2B5EF4-FFF2-40B4-BE49-F238E27FC236}">
                  <a16:creationId xmlns:a16="http://schemas.microsoft.com/office/drawing/2014/main" id="{32289614-B24B-B839-94D4-16A207782520}"/>
                </a:ext>
              </a:extLst>
            </p:cNvPr>
            <p:cNvSpPr/>
            <p:nvPr/>
          </p:nvSpPr>
          <p:spPr>
            <a:xfrm>
              <a:off x="4936451" y="1956859"/>
              <a:ext cx="229658" cy="317314"/>
            </a:xfrm>
            <a:custGeom>
              <a:avLst/>
              <a:gdLst/>
              <a:ahLst/>
              <a:cxnLst/>
              <a:rect l="l" t="t" r="r" b="b"/>
              <a:pathLst>
                <a:path w="3406" h="4706" extrusionOk="0">
                  <a:moveTo>
                    <a:pt x="986" y="1"/>
                  </a:moveTo>
                  <a:lnTo>
                    <a:pt x="0" y="583"/>
                  </a:lnTo>
                  <a:lnTo>
                    <a:pt x="0" y="2197"/>
                  </a:lnTo>
                  <a:lnTo>
                    <a:pt x="986" y="3899"/>
                  </a:lnTo>
                  <a:lnTo>
                    <a:pt x="2420" y="4706"/>
                  </a:lnTo>
                  <a:lnTo>
                    <a:pt x="3406" y="4123"/>
                  </a:lnTo>
                  <a:lnTo>
                    <a:pt x="3406" y="2510"/>
                  </a:lnTo>
                  <a:lnTo>
                    <a:pt x="2420" y="808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7">
              <a:extLst>
                <a:ext uri="{FF2B5EF4-FFF2-40B4-BE49-F238E27FC236}">
                  <a16:creationId xmlns:a16="http://schemas.microsoft.com/office/drawing/2014/main" id="{66444F4E-78D3-3E8B-5D4E-72EC4DC48C05}"/>
                </a:ext>
              </a:extLst>
            </p:cNvPr>
            <p:cNvSpPr/>
            <p:nvPr/>
          </p:nvSpPr>
          <p:spPr>
            <a:xfrm>
              <a:off x="5401768" y="2186517"/>
              <a:ext cx="187381" cy="202485"/>
            </a:xfrm>
            <a:custGeom>
              <a:avLst/>
              <a:gdLst/>
              <a:ahLst/>
              <a:cxnLst/>
              <a:rect l="l" t="t" r="r" b="b"/>
              <a:pathLst>
                <a:path w="2779" h="3003" extrusionOk="0">
                  <a:moveTo>
                    <a:pt x="2778" y="0"/>
                  </a:moveTo>
                  <a:lnTo>
                    <a:pt x="0" y="1076"/>
                  </a:lnTo>
                  <a:lnTo>
                    <a:pt x="45" y="2644"/>
                  </a:lnTo>
                  <a:lnTo>
                    <a:pt x="403" y="3003"/>
                  </a:lnTo>
                  <a:lnTo>
                    <a:pt x="2778" y="1614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7">
              <a:extLst>
                <a:ext uri="{FF2B5EF4-FFF2-40B4-BE49-F238E27FC236}">
                  <a16:creationId xmlns:a16="http://schemas.microsoft.com/office/drawing/2014/main" id="{096C1550-4B26-EE09-D771-7A9B59B12E62}"/>
                </a:ext>
              </a:extLst>
            </p:cNvPr>
            <p:cNvSpPr/>
            <p:nvPr/>
          </p:nvSpPr>
          <p:spPr>
            <a:xfrm>
              <a:off x="5338318" y="2071688"/>
              <a:ext cx="250830" cy="208553"/>
            </a:xfrm>
            <a:custGeom>
              <a:avLst/>
              <a:gdLst/>
              <a:ahLst/>
              <a:cxnLst/>
              <a:rect l="l" t="t" r="r" b="b"/>
              <a:pathLst>
                <a:path w="3720" h="3093" extrusionOk="0">
                  <a:moveTo>
                    <a:pt x="2733" y="1"/>
                  </a:moveTo>
                  <a:lnTo>
                    <a:pt x="627" y="852"/>
                  </a:lnTo>
                  <a:lnTo>
                    <a:pt x="0" y="1345"/>
                  </a:lnTo>
                  <a:lnTo>
                    <a:pt x="1344" y="3093"/>
                  </a:lnTo>
                  <a:lnTo>
                    <a:pt x="3719" y="1703"/>
                  </a:lnTo>
                  <a:lnTo>
                    <a:pt x="27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7">
              <a:extLst>
                <a:ext uri="{FF2B5EF4-FFF2-40B4-BE49-F238E27FC236}">
                  <a16:creationId xmlns:a16="http://schemas.microsoft.com/office/drawing/2014/main" id="{E2EC849F-8302-C758-BD40-29B723E73EB5}"/>
                </a:ext>
              </a:extLst>
            </p:cNvPr>
            <p:cNvSpPr/>
            <p:nvPr/>
          </p:nvSpPr>
          <p:spPr>
            <a:xfrm>
              <a:off x="5268801" y="2017341"/>
              <a:ext cx="253865" cy="145037"/>
            </a:xfrm>
            <a:custGeom>
              <a:avLst/>
              <a:gdLst/>
              <a:ahLst/>
              <a:cxnLst/>
              <a:rect l="l" t="t" r="r" b="b"/>
              <a:pathLst>
                <a:path w="3765" h="2151" extrusionOk="0">
                  <a:moveTo>
                    <a:pt x="2375" y="0"/>
                  </a:moveTo>
                  <a:lnTo>
                    <a:pt x="1" y="1344"/>
                  </a:lnTo>
                  <a:lnTo>
                    <a:pt x="225" y="2151"/>
                  </a:lnTo>
                  <a:lnTo>
                    <a:pt x="1390" y="2151"/>
                  </a:lnTo>
                  <a:lnTo>
                    <a:pt x="3764" y="807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7">
              <a:extLst>
                <a:ext uri="{FF2B5EF4-FFF2-40B4-BE49-F238E27FC236}">
                  <a16:creationId xmlns:a16="http://schemas.microsoft.com/office/drawing/2014/main" id="{9181AE6A-2178-37F8-5472-6278D5D37D3D}"/>
                </a:ext>
              </a:extLst>
            </p:cNvPr>
            <p:cNvSpPr/>
            <p:nvPr/>
          </p:nvSpPr>
          <p:spPr>
            <a:xfrm>
              <a:off x="5202317" y="2107964"/>
              <a:ext cx="226691" cy="317314"/>
            </a:xfrm>
            <a:custGeom>
              <a:avLst/>
              <a:gdLst/>
              <a:ahLst/>
              <a:cxnLst/>
              <a:rect l="l" t="t" r="r" b="b"/>
              <a:pathLst>
                <a:path w="3362" h="4706" extrusionOk="0">
                  <a:moveTo>
                    <a:pt x="987" y="0"/>
                  </a:moveTo>
                  <a:lnTo>
                    <a:pt x="1" y="583"/>
                  </a:lnTo>
                  <a:lnTo>
                    <a:pt x="1" y="2196"/>
                  </a:lnTo>
                  <a:lnTo>
                    <a:pt x="987" y="3899"/>
                  </a:lnTo>
                  <a:lnTo>
                    <a:pt x="2376" y="4705"/>
                  </a:lnTo>
                  <a:lnTo>
                    <a:pt x="3361" y="4168"/>
                  </a:lnTo>
                  <a:lnTo>
                    <a:pt x="3361" y="2555"/>
                  </a:lnTo>
                  <a:lnTo>
                    <a:pt x="2376" y="807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7">
              <a:extLst>
                <a:ext uri="{FF2B5EF4-FFF2-40B4-BE49-F238E27FC236}">
                  <a16:creationId xmlns:a16="http://schemas.microsoft.com/office/drawing/2014/main" id="{F2900745-32AA-9833-88E1-DB2C3EEF2DC3}"/>
                </a:ext>
              </a:extLst>
            </p:cNvPr>
            <p:cNvSpPr/>
            <p:nvPr/>
          </p:nvSpPr>
          <p:spPr>
            <a:xfrm>
              <a:off x="3721882" y="2533970"/>
              <a:ext cx="661733" cy="809804"/>
            </a:xfrm>
            <a:custGeom>
              <a:avLst/>
              <a:gdLst/>
              <a:ahLst/>
              <a:cxnLst/>
              <a:rect l="l" t="t" r="r" b="b"/>
              <a:pathLst>
                <a:path w="9814" h="12010" extrusionOk="0">
                  <a:moveTo>
                    <a:pt x="2868" y="1"/>
                  </a:moveTo>
                  <a:lnTo>
                    <a:pt x="0" y="1659"/>
                  </a:lnTo>
                  <a:lnTo>
                    <a:pt x="0" y="6363"/>
                  </a:lnTo>
                  <a:lnTo>
                    <a:pt x="9813" y="12009"/>
                  </a:lnTo>
                  <a:lnTo>
                    <a:pt x="9813" y="7349"/>
                  </a:lnTo>
                  <a:lnTo>
                    <a:pt x="6946" y="2375"/>
                  </a:lnTo>
                  <a:lnTo>
                    <a:pt x="28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7">
              <a:extLst>
                <a:ext uri="{FF2B5EF4-FFF2-40B4-BE49-F238E27FC236}">
                  <a16:creationId xmlns:a16="http://schemas.microsoft.com/office/drawing/2014/main" id="{1FB8B900-7184-BA8A-052B-20D6148929D0}"/>
                </a:ext>
              </a:extLst>
            </p:cNvPr>
            <p:cNvSpPr/>
            <p:nvPr/>
          </p:nvSpPr>
          <p:spPr>
            <a:xfrm>
              <a:off x="3776228" y="2618591"/>
              <a:ext cx="549939" cy="673803"/>
            </a:xfrm>
            <a:custGeom>
              <a:avLst/>
              <a:gdLst/>
              <a:ahLst/>
              <a:cxnLst/>
              <a:rect l="l" t="t" r="r" b="b"/>
              <a:pathLst>
                <a:path w="8156" h="9993" extrusionOk="0">
                  <a:moveTo>
                    <a:pt x="2420" y="0"/>
                  </a:moveTo>
                  <a:lnTo>
                    <a:pt x="1" y="1389"/>
                  </a:lnTo>
                  <a:lnTo>
                    <a:pt x="1" y="5288"/>
                  </a:lnTo>
                  <a:lnTo>
                    <a:pt x="8156" y="9993"/>
                  </a:lnTo>
                  <a:lnTo>
                    <a:pt x="8156" y="6094"/>
                  </a:lnTo>
                  <a:lnTo>
                    <a:pt x="5781" y="1972"/>
                  </a:lnTo>
                  <a:lnTo>
                    <a:pt x="24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7">
              <a:extLst>
                <a:ext uri="{FF2B5EF4-FFF2-40B4-BE49-F238E27FC236}">
                  <a16:creationId xmlns:a16="http://schemas.microsoft.com/office/drawing/2014/main" id="{5670E1EB-A7EA-F339-E1E1-9B797F34E20D}"/>
                </a:ext>
              </a:extLst>
            </p:cNvPr>
            <p:cNvSpPr/>
            <p:nvPr/>
          </p:nvSpPr>
          <p:spPr>
            <a:xfrm>
              <a:off x="1942271" y="2920733"/>
              <a:ext cx="2441347" cy="1411055"/>
            </a:xfrm>
            <a:custGeom>
              <a:avLst/>
              <a:gdLst/>
              <a:ahLst/>
              <a:cxnLst/>
              <a:rect l="l" t="t" r="r" b="b"/>
              <a:pathLst>
                <a:path w="36207" h="20927" extrusionOk="0">
                  <a:moveTo>
                    <a:pt x="26393" y="0"/>
                  </a:moveTo>
                  <a:lnTo>
                    <a:pt x="0" y="15235"/>
                  </a:lnTo>
                  <a:lnTo>
                    <a:pt x="9814" y="20926"/>
                  </a:lnTo>
                  <a:lnTo>
                    <a:pt x="36206" y="5691"/>
                  </a:lnTo>
                  <a:lnTo>
                    <a:pt x="263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7">
              <a:extLst>
                <a:ext uri="{FF2B5EF4-FFF2-40B4-BE49-F238E27FC236}">
                  <a16:creationId xmlns:a16="http://schemas.microsoft.com/office/drawing/2014/main" id="{4DE31D3F-CC55-2631-384E-7D9A81C870B7}"/>
                </a:ext>
              </a:extLst>
            </p:cNvPr>
            <p:cNvSpPr/>
            <p:nvPr/>
          </p:nvSpPr>
          <p:spPr>
            <a:xfrm>
              <a:off x="1963375" y="2666937"/>
              <a:ext cx="1791751" cy="1302295"/>
            </a:xfrm>
            <a:custGeom>
              <a:avLst/>
              <a:gdLst/>
              <a:ahLst/>
              <a:cxnLst/>
              <a:rect l="l" t="t" r="r" b="b"/>
              <a:pathLst>
                <a:path w="26573" h="19314" extrusionOk="0">
                  <a:moveTo>
                    <a:pt x="26573" y="0"/>
                  </a:moveTo>
                  <a:lnTo>
                    <a:pt x="25363" y="538"/>
                  </a:lnTo>
                  <a:lnTo>
                    <a:pt x="3093" y="13398"/>
                  </a:lnTo>
                  <a:lnTo>
                    <a:pt x="1" y="15101"/>
                  </a:lnTo>
                  <a:lnTo>
                    <a:pt x="1" y="19179"/>
                  </a:lnTo>
                  <a:lnTo>
                    <a:pt x="180" y="19313"/>
                  </a:lnTo>
                  <a:lnTo>
                    <a:pt x="26573" y="4078"/>
                  </a:lnTo>
                  <a:lnTo>
                    <a:pt x="265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7">
              <a:extLst>
                <a:ext uri="{FF2B5EF4-FFF2-40B4-BE49-F238E27FC236}">
                  <a16:creationId xmlns:a16="http://schemas.microsoft.com/office/drawing/2014/main" id="{6454CAD8-0447-9E24-3730-40F7FEEDF93F}"/>
                </a:ext>
              </a:extLst>
            </p:cNvPr>
            <p:cNvSpPr/>
            <p:nvPr/>
          </p:nvSpPr>
          <p:spPr>
            <a:xfrm>
              <a:off x="1942271" y="2645764"/>
              <a:ext cx="1812856" cy="1048498"/>
            </a:xfrm>
            <a:custGeom>
              <a:avLst/>
              <a:gdLst/>
              <a:ahLst/>
              <a:cxnLst/>
              <a:rect l="l" t="t" r="r" b="b"/>
              <a:pathLst>
                <a:path w="26886" h="15550" extrusionOk="0">
                  <a:moveTo>
                    <a:pt x="26393" y="1"/>
                  </a:moveTo>
                  <a:lnTo>
                    <a:pt x="0" y="15236"/>
                  </a:lnTo>
                  <a:lnTo>
                    <a:pt x="493" y="15549"/>
                  </a:lnTo>
                  <a:lnTo>
                    <a:pt x="26886" y="314"/>
                  </a:lnTo>
                  <a:lnTo>
                    <a:pt x="263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7">
              <a:extLst>
                <a:ext uri="{FF2B5EF4-FFF2-40B4-BE49-F238E27FC236}">
                  <a16:creationId xmlns:a16="http://schemas.microsoft.com/office/drawing/2014/main" id="{22691675-2E97-0AC9-5405-5BA1AC1A504E}"/>
                </a:ext>
              </a:extLst>
            </p:cNvPr>
            <p:cNvSpPr/>
            <p:nvPr/>
          </p:nvSpPr>
          <p:spPr>
            <a:xfrm>
              <a:off x="3504293" y="3189633"/>
              <a:ext cx="148138" cy="232692"/>
            </a:xfrm>
            <a:custGeom>
              <a:avLst/>
              <a:gdLst/>
              <a:ahLst/>
              <a:cxnLst/>
              <a:rect l="l" t="t" r="r" b="b"/>
              <a:pathLst>
                <a:path w="2197" h="3451" extrusionOk="0">
                  <a:moveTo>
                    <a:pt x="1" y="0"/>
                  </a:moveTo>
                  <a:lnTo>
                    <a:pt x="1" y="2510"/>
                  </a:lnTo>
                  <a:lnTo>
                    <a:pt x="1614" y="3451"/>
                  </a:lnTo>
                  <a:lnTo>
                    <a:pt x="2196" y="5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7">
              <a:extLst>
                <a:ext uri="{FF2B5EF4-FFF2-40B4-BE49-F238E27FC236}">
                  <a16:creationId xmlns:a16="http://schemas.microsoft.com/office/drawing/2014/main" id="{34F8E0A3-0FF1-5A3C-2E37-4EBAF42A5C9B}"/>
                </a:ext>
              </a:extLst>
            </p:cNvPr>
            <p:cNvSpPr/>
            <p:nvPr/>
          </p:nvSpPr>
          <p:spPr>
            <a:xfrm>
              <a:off x="3613054" y="3189633"/>
              <a:ext cx="259933" cy="232692"/>
            </a:xfrm>
            <a:custGeom>
              <a:avLst/>
              <a:gdLst/>
              <a:ahLst/>
              <a:cxnLst/>
              <a:rect l="l" t="t" r="r" b="b"/>
              <a:pathLst>
                <a:path w="3855" h="3451" extrusionOk="0">
                  <a:moveTo>
                    <a:pt x="3855" y="0"/>
                  </a:moveTo>
                  <a:lnTo>
                    <a:pt x="1" y="941"/>
                  </a:lnTo>
                  <a:lnTo>
                    <a:pt x="1" y="3451"/>
                  </a:lnTo>
                  <a:lnTo>
                    <a:pt x="2286" y="3451"/>
                  </a:lnTo>
                  <a:lnTo>
                    <a:pt x="3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7">
              <a:extLst>
                <a:ext uri="{FF2B5EF4-FFF2-40B4-BE49-F238E27FC236}">
                  <a16:creationId xmlns:a16="http://schemas.microsoft.com/office/drawing/2014/main" id="{9E021B2A-C83A-80FE-4FF4-1A0B76904A3B}"/>
                </a:ext>
              </a:extLst>
            </p:cNvPr>
            <p:cNvSpPr/>
            <p:nvPr/>
          </p:nvSpPr>
          <p:spPr>
            <a:xfrm>
              <a:off x="3767193" y="3189633"/>
              <a:ext cx="105794" cy="232692"/>
            </a:xfrm>
            <a:custGeom>
              <a:avLst/>
              <a:gdLst/>
              <a:ahLst/>
              <a:cxnLst/>
              <a:rect l="l" t="t" r="r" b="b"/>
              <a:pathLst>
                <a:path w="1569" h="3451" extrusionOk="0">
                  <a:moveTo>
                    <a:pt x="1569" y="0"/>
                  </a:moveTo>
                  <a:lnTo>
                    <a:pt x="0" y="941"/>
                  </a:lnTo>
                  <a:lnTo>
                    <a:pt x="0" y="3451"/>
                  </a:lnTo>
                  <a:lnTo>
                    <a:pt x="1569" y="2510"/>
                  </a:lnTo>
                  <a:lnTo>
                    <a:pt x="15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7">
              <a:extLst>
                <a:ext uri="{FF2B5EF4-FFF2-40B4-BE49-F238E27FC236}">
                  <a16:creationId xmlns:a16="http://schemas.microsoft.com/office/drawing/2014/main" id="{7BF6843E-C50C-CA2D-BB71-F96E35ACDD09}"/>
                </a:ext>
              </a:extLst>
            </p:cNvPr>
            <p:cNvSpPr/>
            <p:nvPr/>
          </p:nvSpPr>
          <p:spPr>
            <a:xfrm>
              <a:off x="3504293" y="3038529"/>
              <a:ext cx="368694" cy="214622"/>
            </a:xfrm>
            <a:custGeom>
              <a:avLst/>
              <a:gdLst/>
              <a:ahLst/>
              <a:cxnLst/>
              <a:rect l="l" t="t" r="r" b="b"/>
              <a:pathLst>
                <a:path w="5468" h="3183" extrusionOk="0">
                  <a:moveTo>
                    <a:pt x="1614" y="1"/>
                  </a:moveTo>
                  <a:lnTo>
                    <a:pt x="1" y="942"/>
                  </a:lnTo>
                  <a:lnTo>
                    <a:pt x="1" y="2241"/>
                  </a:lnTo>
                  <a:lnTo>
                    <a:pt x="1614" y="3182"/>
                  </a:lnTo>
                  <a:lnTo>
                    <a:pt x="3899" y="3182"/>
                  </a:lnTo>
                  <a:lnTo>
                    <a:pt x="5468" y="2241"/>
                  </a:lnTo>
                  <a:lnTo>
                    <a:pt x="5468" y="942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7">
              <a:extLst>
                <a:ext uri="{FF2B5EF4-FFF2-40B4-BE49-F238E27FC236}">
                  <a16:creationId xmlns:a16="http://schemas.microsoft.com/office/drawing/2014/main" id="{0428CFBE-91F5-5730-B94D-CD584A1969CD}"/>
                </a:ext>
              </a:extLst>
            </p:cNvPr>
            <p:cNvSpPr/>
            <p:nvPr/>
          </p:nvSpPr>
          <p:spPr>
            <a:xfrm>
              <a:off x="3528500" y="3159426"/>
              <a:ext cx="126966" cy="72552"/>
            </a:xfrm>
            <a:custGeom>
              <a:avLst/>
              <a:gdLst/>
              <a:ahLst/>
              <a:cxnLst/>
              <a:rect l="l" t="t" r="r" b="b"/>
              <a:pathLst>
                <a:path w="1883" h="1076" extrusionOk="0">
                  <a:moveTo>
                    <a:pt x="0" y="0"/>
                  </a:moveTo>
                  <a:lnTo>
                    <a:pt x="0" y="269"/>
                  </a:lnTo>
                  <a:lnTo>
                    <a:pt x="1389" y="1076"/>
                  </a:lnTo>
                  <a:lnTo>
                    <a:pt x="1882" y="5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7">
              <a:extLst>
                <a:ext uri="{FF2B5EF4-FFF2-40B4-BE49-F238E27FC236}">
                  <a16:creationId xmlns:a16="http://schemas.microsoft.com/office/drawing/2014/main" id="{07BA4A2B-E9F7-120B-BBD0-EEA8F6DBFC5C}"/>
                </a:ext>
              </a:extLst>
            </p:cNvPr>
            <p:cNvSpPr/>
            <p:nvPr/>
          </p:nvSpPr>
          <p:spPr>
            <a:xfrm>
              <a:off x="3622157" y="3159426"/>
              <a:ext cx="226691" cy="72552"/>
            </a:xfrm>
            <a:custGeom>
              <a:avLst/>
              <a:gdLst/>
              <a:ahLst/>
              <a:cxnLst/>
              <a:rect l="l" t="t" r="r" b="b"/>
              <a:pathLst>
                <a:path w="3362" h="1076" extrusionOk="0">
                  <a:moveTo>
                    <a:pt x="3361" y="0"/>
                  </a:moveTo>
                  <a:lnTo>
                    <a:pt x="0" y="807"/>
                  </a:lnTo>
                  <a:lnTo>
                    <a:pt x="0" y="1076"/>
                  </a:lnTo>
                  <a:lnTo>
                    <a:pt x="1972" y="1076"/>
                  </a:lnTo>
                  <a:lnTo>
                    <a:pt x="33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7">
              <a:extLst>
                <a:ext uri="{FF2B5EF4-FFF2-40B4-BE49-F238E27FC236}">
                  <a16:creationId xmlns:a16="http://schemas.microsoft.com/office/drawing/2014/main" id="{92A4678E-68DA-11C1-469A-571B5DD0E3E7}"/>
                </a:ext>
              </a:extLst>
            </p:cNvPr>
            <p:cNvSpPr/>
            <p:nvPr/>
          </p:nvSpPr>
          <p:spPr>
            <a:xfrm>
              <a:off x="3755056" y="3159426"/>
              <a:ext cx="93792" cy="72552"/>
            </a:xfrm>
            <a:custGeom>
              <a:avLst/>
              <a:gdLst/>
              <a:ahLst/>
              <a:cxnLst/>
              <a:rect l="l" t="t" r="r" b="b"/>
              <a:pathLst>
                <a:path w="1391" h="1076" extrusionOk="0">
                  <a:moveTo>
                    <a:pt x="1390" y="0"/>
                  </a:moveTo>
                  <a:lnTo>
                    <a:pt x="1" y="807"/>
                  </a:lnTo>
                  <a:lnTo>
                    <a:pt x="1" y="1076"/>
                  </a:lnTo>
                  <a:lnTo>
                    <a:pt x="1390" y="269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7">
              <a:extLst>
                <a:ext uri="{FF2B5EF4-FFF2-40B4-BE49-F238E27FC236}">
                  <a16:creationId xmlns:a16="http://schemas.microsoft.com/office/drawing/2014/main" id="{770EFCBA-21BE-F277-4A18-4FE903BB0FB4}"/>
                </a:ext>
              </a:extLst>
            </p:cNvPr>
            <p:cNvSpPr/>
            <p:nvPr/>
          </p:nvSpPr>
          <p:spPr>
            <a:xfrm>
              <a:off x="3528500" y="3029493"/>
              <a:ext cx="320348" cy="184347"/>
            </a:xfrm>
            <a:custGeom>
              <a:avLst/>
              <a:gdLst/>
              <a:ahLst/>
              <a:cxnLst/>
              <a:rect l="l" t="t" r="r" b="b"/>
              <a:pathLst>
                <a:path w="4751" h="2734" extrusionOk="0">
                  <a:moveTo>
                    <a:pt x="1389" y="0"/>
                  </a:moveTo>
                  <a:lnTo>
                    <a:pt x="0" y="807"/>
                  </a:lnTo>
                  <a:lnTo>
                    <a:pt x="0" y="1927"/>
                  </a:lnTo>
                  <a:lnTo>
                    <a:pt x="1389" y="2734"/>
                  </a:lnTo>
                  <a:lnTo>
                    <a:pt x="3361" y="2734"/>
                  </a:lnTo>
                  <a:lnTo>
                    <a:pt x="4750" y="1927"/>
                  </a:lnTo>
                  <a:lnTo>
                    <a:pt x="4750" y="807"/>
                  </a:lnTo>
                  <a:lnTo>
                    <a:pt x="3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7">
              <a:extLst>
                <a:ext uri="{FF2B5EF4-FFF2-40B4-BE49-F238E27FC236}">
                  <a16:creationId xmlns:a16="http://schemas.microsoft.com/office/drawing/2014/main" id="{5217A1FC-2D49-A15B-F232-38DDF163AE1F}"/>
                </a:ext>
              </a:extLst>
            </p:cNvPr>
            <p:cNvSpPr/>
            <p:nvPr/>
          </p:nvSpPr>
          <p:spPr>
            <a:xfrm>
              <a:off x="3604019" y="3077839"/>
              <a:ext cx="148138" cy="93724"/>
            </a:xfrm>
            <a:custGeom>
              <a:avLst/>
              <a:gdLst/>
              <a:ahLst/>
              <a:cxnLst/>
              <a:rect l="l" t="t" r="r" b="b"/>
              <a:pathLst>
                <a:path w="2197" h="1390" extrusionOk="0">
                  <a:moveTo>
                    <a:pt x="1479" y="0"/>
                  </a:moveTo>
                  <a:lnTo>
                    <a:pt x="0" y="672"/>
                  </a:lnTo>
                  <a:lnTo>
                    <a:pt x="1255" y="1389"/>
                  </a:lnTo>
                  <a:lnTo>
                    <a:pt x="2196" y="404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7">
              <a:extLst>
                <a:ext uri="{FF2B5EF4-FFF2-40B4-BE49-F238E27FC236}">
                  <a16:creationId xmlns:a16="http://schemas.microsoft.com/office/drawing/2014/main" id="{5B7A52F1-F899-E828-334E-4056E1D02C5D}"/>
                </a:ext>
              </a:extLst>
            </p:cNvPr>
            <p:cNvSpPr/>
            <p:nvPr/>
          </p:nvSpPr>
          <p:spPr>
            <a:xfrm>
              <a:off x="3604019" y="3035494"/>
              <a:ext cx="30275" cy="96758"/>
            </a:xfrm>
            <a:custGeom>
              <a:avLst/>
              <a:gdLst/>
              <a:ahLst/>
              <a:cxnLst/>
              <a:rect l="l" t="t" r="r" b="b"/>
              <a:pathLst>
                <a:path w="449" h="1435" extrusionOk="0">
                  <a:moveTo>
                    <a:pt x="0" y="1"/>
                  </a:moveTo>
                  <a:lnTo>
                    <a:pt x="0" y="1300"/>
                  </a:lnTo>
                  <a:lnTo>
                    <a:pt x="269" y="1435"/>
                  </a:lnTo>
                  <a:lnTo>
                    <a:pt x="449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7">
              <a:extLst>
                <a:ext uri="{FF2B5EF4-FFF2-40B4-BE49-F238E27FC236}">
                  <a16:creationId xmlns:a16="http://schemas.microsoft.com/office/drawing/2014/main" id="{407038FC-5E7F-6A5F-6E9B-D28ACD5D8F67}"/>
                </a:ext>
              </a:extLst>
            </p:cNvPr>
            <p:cNvSpPr/>
            <p:nvPr/>
          </p:nvSpPr>
          <p:spPr>
            <a:xfrm>
              <a:off x="3604019" y="2981148"/>
              <a:ext cx="75586" cy="63517"/>
            </a:xfrm>
            <a:custGeom>
              <a:avLst/>
              <a:gdLst/>
              <a:ahLst/>
              <a:cxnLst/>
              <a:rect l="l" t="t" r="r" b="b"/>
              <a:pathLst>
                <a:path w="1121" h="942" extrusionOk="0">
                  <a:moveTo>
                    <a:pt x="1121" y="0"/>
                  </a:moveTo>
                  <a:lnTo>
                    <a:pt x="359" y="180"/>
                  </a:lnTo>
                  <a:lnTo>
                    <a:pt x="0" y="807"/>
                  </a:lnTo>
                  <a:lnTo>
                    <a:pt x="269" y="941"/>
                  </a:lnTo>
                  <a:lnTo>
                    <a:pt x="11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7">
              <a:extLst>
                <a:ext uri="{FF2B5EF4-FFF2-40B4-BE49-F238E27FC236}">
                  <a16:creationId xmlns:a16="http://schemas.microsoft.com/office/drawing/2014/main" id="{559AA4CD-4A3B-833F-D7C6-ACAF9671A29F}"/>
                </a:ext>
              </a:extLst>
            </p:cNvPr>
            <p:cNvSpPr/>
            <p:nvPr/>
          </p:nvSpPr>
          <p:spPr>
            <a:xfrm>
              <a:off x="3628158" y="2972045"/>
              <a:ext cx="51447" cy="30342"/>
            </a:xfrm>
            <a:custGeom>
              <a:avLst/>
              <a:gdLst/>
              <a:ahLst/>
              <a:cxnLst/>
              <a:rect l="l" t="t" r="r" b="b"/>
              <a:pathLst>
                <a:path w="763" h="450" extrusionOk="0">
                  <a:moveTo>
                    <a:pt x="539" y="1"/>
                  </a:moveTo>
                  <a:lnTo>
                    <a:pt x="1" y="315"/>
                  </a:lnTo>
                  <a:lnTo>
                    <a:pt x="270" y="449"/>
                  </a:lnTo>
                  <a:lnTo>
                    <a:pt x="763" y="1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7">
              <a:extLst>
                <a:ext uri="{FF2B5EF4-FFF2-40B4-BE49-F238E27FC236}">
                  <a16:creationId xmlns:a16="http://schemas.microsoft.com/office/drawing/2014/main" id="{305724ED-2FC2-8A94-0BF1-5136C21B06D0}"/>
                </a:ext>
              </a:extLst>
            </p:cNvPr>
            <p:cNvSpPr/>
            <p:nvPr/>
          </p:nvSpPr>
          <p:spPr>
            <a:xfrm>
              <a:off x="3622157" y="2981148"/>
              <a:ext cx="84622" cy="151105"/>
            </a:xfrm>
            <a:custGeom>
              <a:avLst/>
              <a:gdLst/>
              <a:ahLst/>
              <a:cxnLst/>
              <a:rect l="l" t="t" r="r" b="b"/>
              <a:pathLst>
                <a:path w="1255" h="2241" extrusionOk="0">
                  <a:moveTo>
                    <a:pt x="852" y="0"/>
                  </a:moveTo>
                  <a:lnTo>
                    <a:pt x="359" y="314"/>
                  </a:lnTo>
                  <a:lnTo>
                    <a:pt x="0" y="941"/>
                  </a:lnTo>
                  <a:lnTo>
                    <a:pt x="0" y="2241"/>
                  </a:lnTo>
                  <a:lnTo>
                    <a:pt x="1255" y="1479"/>
                  </a:lnTo>
                  <a:lnTo>
                    <a:pt x="1255" y="224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7">
              <a:extLst>
                <a:ext uri="{FF2B5EF4-FFF2-40B4-BE49-F238E27FC236}">
                  <a16:creationId xmlns:a16="http://schemas.microsoft.com/office/drawing/2014/main" id="{4B800277-8E8C-F37D-7CC5-B5740EFCE7A8}"/>
                </a:ext>
              </a:extLst>
            </p:cNvPr>
            <p:cNvSpPr/>
            <p:nvPr/>
          </p:nvSpPr>
          <p:spPr>
            <a:xfrm>
              <a:off x="3770227" y="2748524"/>
              <a:ext cx="27241" cy="51380"/>
            </a:xfrm>
            <a:custGeom>
              <a:avLst/>
              <a:gdLst/>
              <a:ahLst/>
              <a:cxnLst/>
              <a:rect l="l" t="t" r="r" b="b"/>
              <a:pathLst>
                <a:path w="404" h="762" extrusionOk="0">
                  <a:moveTo>
                    <a:pt x="0" y="0"/>
                  </a:moveTo>
                  <a:lnTo>
                    <a:pt x="0" y="627"/>
                  </a:lnTo>
                  <a:lnTo>
                    <a:pt x="224" y="762"/>
                  </a:lnTo>
                  <a:lnTo>
                    <a:pt x="403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7">
              <a:extLst>
                <a:ext uri="{FF2B5EF4-FFF2-40B4-BE49-F238E27FC236}">
                  <a16:creationId xmlns:a16="http://schemas.microsoft.com/office/drawing/2014/main" id="{B6DB699E-5629-F8F6-CA01-9F42FE870223}"/>
                </a:ext>
              </a:extLst>
            </p:cNvPr>
            <p:cNvSpPr/>
            <p:nvPr/>
          </p:nvSpPr>
          <p:spPr>
            <a:xfrm>
              <a:off x="3770227" y="2694110"/>
              <a:ext cx="75586" cy="63517"/>
            </a:xfrm>
            <a:custGeom>
              <a:avLst/>
              <a:gdLst/>
              <a:ahLst/>
              <a:cxnLst/>
              <a:rect l="l" t="t" r="r" b="b"/>
              <a:pathLst>
                <a:path w="1121" h="942" extrusionOk="0">
                  <a:moveTo>
                    <a:pt x="1120" y="0"/>
                  </a:moveTo>
                  <a:lnTo>
                    <a:pt x="358" y="180"/>
                  </a:lnTo>
                  <a:lnTo>
                    <a:pt x="0" y="807"/>
                  </a:lnTo>
                  <a:lnTo>
                    <a:pt x="224" y="941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7">
              <a:extLst>
                <a:ext uri="{FF2B5EF4-FFF2-40B4-BE49-F238E27FC236}">
                  <a16:creationId xmlns:a16="http://schemas.microsoft.com/office/drawing/2014/main" id="{F5223D72-3ADA-159F-3362-E5D95C955EC9}"/>
                </a:ext>
              </a:extLst>
            </p:cNvPr>
            <p:cNvSpPr/>
            <p:nvPr/>
          </p:nvSpPr>
          <p:spPr>
            <a:xfrm>
              <a:off x="3794366" y="2685075"/>
              <a:ext cx="51447" cy="30275"/>
            </a:xfrm>
            <a:custGeom>
              <a:avLst/>
              <a:gdLst/>
              <a:ahLst/>
              <a:cxnLst/>
              <a:rect l="l" t="t" r="r" b="b"/>
              <a:pathLst>
                <a:path w="763" h="449" extrusionOk="0">
                  <a:moveTo>
                    <a:pt x="493" y="0"/>
                  </a:moveTo>
                  <a:lnTo>
                    <a:pt x="0" y="314"/>
                  </a:lnTo>
                  <a:lnTo>
                    <a:pt x="225" y="448"/>
                  </a:lnTo>
                  <a:lnTo>
                    <a:pt x="762" y="13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7">
              <a:extLst>
                <a:ext uri="{FF2B5EF4-FFF2-40B4-BE49-F238E27FC236}">
                  <a16:creationId xmlns:a16="http://schemas.microsoft.com/office/drawing/2014/main" id="{E109D3C9-88C2-013E-7404-EC311CE93A16}"/>
                </a:ext>
              </a:extLst>
            </p:cNvPr>
            <p:cNvSpPr/>
            <p:nvPr/>
          </p:nvSpPr>
          <p:spPr>
            <a:xfrm>
              <a:off x="3785331" y="2694110"/>
              <a:ext cx="84622" cy="120898"/>
            </a:xfrm>
            <a:custGeom>
              <a:avLst/>
              <a:gdLst/>
              <a:ahLst/>
              <a:cxnLst/>
              <a:rect l="l" t="t" r="r" b="b"/>
              <a:pathLst>
                <a:path w="1255" h="1793" extrusionOk="0">
                  <a:moveTo>
                    <a:pt x="896" y="0"/>
                  </a:moveTo>
                  <a:lnTo>
                    <a:pt x="359" y="314"/>
                  </a:lnTo>
                  <a:lnTo>
                    <a:pt x="0" y="941"/>
                  </a:lnTo>
                  <a:lnTo>
                    <a:pt x="0" y="1569"/>
                  </a:lnTo>
                  <a:lnTo>
                    <a:pt x="359" y="1793"/>
                  </a:lnTo>
                  <a:lnTo>
                    <a:pt x="896" y="1479"/>
                  </a:lnTo>
                  <a:lnTo>
                    <a:pt x="1255" y="852"/>
                  </a:lnTo>
                  <a:lnTo>
                    <a:pt x="1255" y="225"/>
                  </a:lnTo>
                  <a:lnTo>
                    <a:pt x="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7">
              <a:extLst>
                <a:ext uri="{FF2B5EF4-FFF2-40B4-BE49-F238E27FC236}">
                  <a16:creationId xmlns:a16="http://schemas.microsoft.com/office/drawing/2014/main" id="{D2CC5F91-DD0F-922A-E102-76533C1152A0}"/>
                </a:ext>
              </a:extLst>
            </p:cNvPr>
            <p:cNvSpPr/>
            <p:nvPr/>
          </p:nvSpPr>
          <p:spPr>
            <a:xfrm>
              <a:off x="3830642" y="2814940"/>
              <a:ext cx="51380" cy="9170"/>
            </a:xfrm>
            <a:custGeom>
              <a:avLst/>
              <a:gdLst/>
              <a:ahLst/>
              <a:cxnLst/>
              <a:rect l="l" t="t" r="r" b="b"/>
              <a:pathLst>
                <a:path w="762" h="136" extrusionOk="0">
                  <a:moveTo>
                    <a:pt x="0" y="1"/>
                  </a:moveTo>
                  <a:lnTo>
                    <a:pt x="135" y="46"/>
                  </a:lnTo>
                  <a:lnTo>
                    <a:pt x="359" y="135"/>
                  </a:lnTo>
                  <a:lnTo>
                    <a:pt x="583" y="46"/>
                  </a:lnTo>
                  <a:lnTo>
                    <a:pt x="762" y="1"/>
                  </a:lnTo>
                  <a:lnTo>
                    <a:pt x="583" y="1"/>
                  </a:lnTo>
                  <a:lnTo>
                    <a:pt x="359" y="4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0F0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7">
              <a:extLst>
                <a:ext uri="{FF2B5EF4-FFF2-40B4-BE49-F238E27FC236}">
                  <a16:creationId xmlns:a16="http://schemas.microsoft.com/office/drawing/2014/main" id="{AB33EBA1-5A6C-9CE7-B235-33F1DD1892E9}"/>
                </a:ext>
              </a:extLst>
            </p:cNvPr>
            <p:cNvSpPr/>
            <p:nvPr/>
          </p:nvSpPr>
          <p:spPr>
            <a:xfrm>
              <a:off x="3818505" y="2805904"/>
              <a:ext cx="72619" cy="15171"/>
            </a:xfrm>
            <a:custGeom>
              <a:avLst/>
              <a:gdLst/>
              <a:ahLst/>
              <a:cxnLst/>
              <a:rect l="l" t="t" r="r" b="b"/>
              <a:pathLst>
                <a:path w="1077" h="225" extrusionOk="0">
                  <a:moveTo>
                    <a:pt x="225" y="0"/>
                  </a:moveTo>
                  <a:lnTo>
                    <a:pt x="1" y="45"/>
                  </a:lnTo>
                  <a:lnTo>
                    <a:pt x="180" y="135"/>
                  </a:lnTo>
                  <a:lnTo>
                    <a:pt x="539" y="224"/>
                  </a:lnTo>
                  <a:lnTo>
                    <a:pt x="942" y="135"/>
                  </a:lnTo>
                  <a:lnTo>
                    <a:pt x="1076" y="45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rgbClr val="261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7">
              <a:extLst>
                <a:ext uri="{FF2B5EF4-FFF2-40B4-BE49-F238E27FC236}">
                  <a16:creationId xmlns:a16="http://schemas.microsoft.com/office/drawing/2014/main" id="{586C2A59-0285-F1E2-19FB-6529CBF78FF7}"/>
                </a:ext>
              </a:extLst>
            </p:cNvPr>
            <p:cNvSpPr/>
            <p:nvPr/>
          </p:nvSpPr>
          <p:spPr>
            <a:xfrm>
              <a:off x="3800435" y="2769628"/>
              <a:ext cx="108828" cy="45379"/>
            </a:xfrm>
            <a:custGeom>
              <a:avLst/>
              <a:gdLst/>
              <a:ahLst/>
              <a:cxnLst/>
              <a:rect l="l" t="t" r="r" b="b"/>
              <a:pathLst>
                <a:path w="1614" h="673" extrusionOk="0">
                  <a:moveTo>
                    <a:pt x="0" y="1"/>
                  </a:moveTo>
                  <a:lnTo>
                    <a:pt x="45" y="270"/>
                  </a:lnTo>
                  <a:lnTo>
                    <a:pt x="269" y="583"/>
                  </a:lnTo>
                  <a:lnTo>
                    <a:pt x="807" y="673"/>
                  </a:lnTo>
                  <a:lnTo>
                    <a:pt x="1344" y="583"/>
                  </a:lnTo>
                  <a:lnTo>
                    <a:pt x="1568" y="270"/>
                  </a:lnTo>
                  <a:lnTo>
                    <a:pt x="1613" y="1"/>
                  </a:lnTo>
                  <a:lnTo>
                    <a:pt x="1434" y="46"/>
                  </a:lnTo>
                  <a:lnTo>
                    <a:pt x="1165" y="314"/>
                  </a:lnTo>
                  <a:lnTo>
                    <a:pt x="493" y="314"/>
                  </a:lnTo>
                  <a:lnTo>
                    <a:pt x="224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2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7">
              <a:extLst>
                <a:ext uri="{FF2B5EF4-FFF2-40B4-BE49-F238E27FC236}">
                  <a16:creationId xmlns:a16="http://schemas.microsoft.com/office/drawing/2014/main" id="{9D26AA5F-E19F-2E2C-767D-01499CC34A5B}"/>
                </a:ext>
              </a:extLst>
            </p:cNvPr>
            <p:cNvSpPr/>
            <p:nvPr/>
          </p:nvSpPr>
          <p:spPr>
            <a:xfrm>
              <a:off x="3800435" y="2751490"/>
              <a:ext cx="108828" cy="48413"/>
            </a:xfrm>
            <a:custGeom>
              <a:avLst/>
              <a:gdLst/>
              <a:ahLst/>
              <a:cxnLst/>
              <a:rect l="l" t="t" r="r" b="b"/>
              <a:pathLst>
                <a:path w="1614" h="718" extrusionOk="0">
                  <a:moveTo>
                    <a:pt x="45" y="1"/>
                  </a:moveTo>
                  <a:lnTo>
                    <a:pt x="0" y="270"/>
                  </a:lnTo>
                  <a:lnTo>
                    <a:pt x="269" y="583"/>
                  </a:lnTo>
                  <a:lnTo>
                    <a:pt x="807" y="718"/>
                  </a:lnTo>
                  <a:lnTo>
                    <a:pt x="1389" y="583"/>
                  </a:lnTo>
                  <a:lnTo>
                    <a:pt x="1613" y="270"/>
                  </a:lnTo>
                  <a:lnTo>
                    <a:pt x="1568" y="1"/>
                  </a:lnTo>
                  <a:lnTo>
                    <a:pt x="1389" y="46"/>
                  </a:lnTo>
                  <a:lnTo>
                    <a:pt x="1076" y="270"/>
                  </a:lnTo>
                  <a:lnTo>
                    <a:pt x="583" y="270"/>
                  </a:lnTo>
                  <a:lnTo>
                    <a:pt x="224" y="46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7">
              <a:extLst>
                <a:ext uri="{FF2B5EF4-FFF2-40B4-BE49-F238E27FC236}">
                  <a16:creationId xmlns:a16="http://schemas.microsoft.com/office/drawing/2014/main" id="{0F32A8CB-D368-918F-FA8F-0DADF596DAB3}"/>
                </a:ext>
              </a:extLst>
            </p:cNvPr>
            <p:cNvSpPr/>
            <p:nvPr/>
          </p:nvSpPr>
          <p:spPr>
            <a:xfrm>
              <a:off x="3803401" y="2721283"/>
              <a:ext cx="102827" cy="57516"/>
            </a:xfrm>
            <a:custGeom>
              <a:avLst/>
              <a:gdLst/>
              <a:ahLst/>
              <a:cxnLst/>
              <a:rect l="l" t="t" r="r" b="b"/>
              <a:pathLst>
                <a:path w="1525" h="853" extrusionOk="0">
                  <a:moveTo>
                    <a:pt x="404" y="1"/>
                  </a:moveTo>
                  <a:lnTo>
                    <a:pt x="225" y="135"/>
                  </a:lnTo>
                  <a:lnTo>
                    <a:pt x="1" y="449"/>
                  </a:lnTo>
                  <a:lnTo>
                    <a:pt x="225" y="718"/>
                  </a:lnTo>
                  <a:lnTo>
                    <a:pt x="763" y="852"/>
                  </a:lnTo>
                  <a:lnTo>
                    <a:pt x="1300" y="718"/>
                  </a:lnTo>
                  <a:lnTo>
                    <a:pt x="1524" y="449"/>
                  </a:lnTo>
                  <a:lnTo>
                    <a:pt x="1300" y="135"/>
                  </a:lnTo>
                  <a:lnTo>
                    <a:pt x="1166" y="1"/>
                  </a:lnTo>
                  <a:lnTo>
                    <a:pt x="1166" y="90"/>
                  </a:lnTo>
                  <a:lnTo>
                    <a:pt x="1166" y="270"/>
                  </a:lnTo>
                  <a:lnTo>
                    <a:pt x="987" y="494"/>
                  </a:lnTo>
                  <a:lnTo>
                    <a:pt x="583" y="494"/>
                  </a:lnTo>
                  <a:lnTo>
                    <a:pt x="359" y="270"/>
                  </a:lnTo>
                  <a:lnTo>
                    <a:pt x="359" y="90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685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7">
              <a:extLst>
                <a:ext uri="{FF2B5EF4-FFF2-40B4-BE49-F238E27FC236}">
                  <a16:creationId xmlns:a16="http://schemas.microsoft.com/office/drawing/2014/main" id="{EE63B4A7-1F72-3E77-4699-332A07614AE0}"/>
                </a:ext>
              </a:extLst>
            </p:cNvPr>
            <p:cNvSpPr/>
            <p:nvPr/>
          </p:nvSpPr>
          <p:spPr>
            <a:xfrm>
              <a:off x="3818505" y="2718249"/>
              <a:ext cx="75654" cy="39378"/>
            </a:xfrm>
            <a:custGeom>
              <a:avLst/>
              <a:gdLst/>
              <a:ahLst/>
              <a:cxnLst/>
              <a:rect l="l" t="t" r="r" b="b"/>
              <a:pathLst>
                <a:path w="1122" h="584" extrusionOk="0">
                  <a:moveTo>
                    <a:pt x="315" y="1"/>
                  </a:moveTo>
                  <a:lnTo>
                    <a:pt x="180" y="46"/>
                  </a:lnTo>
                  <a:lnTo>
                    <a:pt x="1" y="270"/>
                  </a:lnTo>
                  <a:lnTo>
                    <a:pt x="180" y="494"/>
                  </a:lnTo>
                  <a:lnTo>
                    <a:pt x="539" y="583"/>
                  </a:lnTo>
                  <a:lnTo>
                    <a:pt x="942" y="494"/>
                  </a:lnTo>
                  <a:lnTo>
                    <a:pt x="1121" y="270"/>
                  </a:lnTo>
                  <a:lnTo>
                    <a:pt x="942" y="46"/>
                  </a:lnTo>
                  <a:lnTo>
                    <a:pt x="763" y="1"/>
                  </a:lnTo>
                  <a:lnTo>
                    <a:pt x="763" y="1"/>
                  </a:lnTo>
                  <a:lnTo>
                    <a:pt x="808" y="46"/>
                  </a:lnTo>
                  <a:lnTo>
                    <a:pt x="763" y="135"/>
                  </a:lnTo>
                  <a:lnTo>
                    <a:pt x="628" y="225"/>
                  </a:lnTo>
                  <a:lnTo>
                    <a:pt x="494" y="225"/>
                  </a:lnTo>
                  <a:lnTo>
                    <a:pt x="315" y="135"/>
                  </a:lnTo>
                  <a:lnTo>
                    <a:pt x="315" y="46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7">
              <a:extLst>
                <a:ext uri="{FF2B5EF4-FFF2-40B4-BE49-F238E27FC236}">
                  <a16:creationId xmlns:a16="http://schemas.microsoft.com/office/drawing/2014/main" id="{A98F15A7-D3B2-1312-CCC0-ED0D58E88118}"/>
                </a:ext>
              </a:extLst>
            </p:cNvPr>
            <p:cNvSpPr/>
            <p:nvPr/>
          </p:nvSpPr>
          <p:spPr>
            <a:xfrm>
              <a:off x="3833609" y="2718249"/>
              <a:ext cx="42412" cy="21240"/>
            </a:xfrm>
            <a:custGeom>
              <a:avLst/>
              <a:gdLst/>
              <a:ahLst/>
              <a:cxnLst/>
              <a:rect l="l" t="t" r="r" b="b"/>
              <a:pathLst>
                <a:path w="629" h="315" extrusionOk="0">
                  <a:moveTo>
                    <a:pt x="91" y="1"/>
                  </a:moveTo>
                  <a:lnTo>
                    <a:pt x="1" y="135"/>
                  </a:lnTo>
                  <a:lnTo>
                    <a:pt x="91" y="270"/>
                  </a:lnTo>
                  <a:lnTo>
                    <a:pt x="315" y="315"/>
                  </a:lnTo>
                  <a:lnTo>
                    <a:pt x="539" y="270"/>
                  </a:lnTo>
                  <a:lnTo>
                    <a:pt x="628" y="135"/>
                  </a:lnTo>
                  <a:lnTo>
                    <a:pt x="539" y="1"/>
                  </a:lnTo>
                  <a:lnTo>
                    <a:pt x="449" y="1"/>
                  </a:lnTo>
                  <a:lnTo>
                    <a:pt x="449" y="46"/>
                  </a:lnTo>
                  <a:lnTo>
                    <a:pt x="449" y="91"/>
                  </a:lnTo>
                  <a:lnTo>
                    <a:pt x="225" y="91"/>
                  </a:lnTo>
                  <a:lnTo>
                    <a:pt x="180" y="46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7">
              <a:extLst>
                <a:ext uri="{FF2B5EF4-FFF2-40B4-BE49-F238E27FC236}">
                  <a16:creationId xmlns:a16="http://schemas.microsoft.com/office/drawing/2014/main" id="{245465F4-16B0-288E-34EA-BD94EA5B8AFC}"/>
                </a:ext>
              </a:extLst>
            </p:cNvPr>
            <p:cNvSpPr/>
            <p:nvPr/>
          </p:nvSpPr>
          <p:spPr>
            <a:xfrm>
              <a:off x="3842711" y="2715282"/>
              <a:ext cx="24206" cy="12137"/>
            </a:xfrm>
            <a:custGeom>
              <a:avLst/>
              <a:gdLst/>
              <a:ahLst/>
              <a:cxnLst/>
              <a:rect l="l" t="t" r="r" b="b"/>
              <a:pathLst>
                <a:path w="359" h="180" extrusionOk="0">
                  <a:moveTo>
                    <a:pt x="180" y="0"/>
                  </a:moveTo>
                  <a:lnTo>
                    <a:pt x="45" y="45"/>
                  </a:lnTo>
                  <a:lnTo>
                    <a:pt x="0" y="90"/>
                  </a:lnTo>
                  <a:lnTo>
                    <a:pt x="45" y="179"/>
                  </a:lnTo>
                  <a:lnTo>
                    <a:pt x="314" y="179"/>
                  </a:lnTo>
                  <a:lnTo>
                    <a:pt x="359" y="90"/>
                  </a:lnTo>
                  <a:lnTo>
                    <a:pt x="314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7">
              <a:extLst>
                <a:ext uri="{FF2B5EF4-FFF2-40B4-BE49-F238E27FC236}">
                  <a16:creationId xmlns:a16="http://schemas.microsoft.com/office/drawing/2014/main" id="{EB0BB5C7-FFEC-CF6F-41EA-639EB1AE8E39}"/>
                </a:ext>
              </a:extLst>
            </p:cNvPr>
            <p:cNvSpPr/>
            <p:nvPr/>
          </p:nvSpPr>
          <p:spPr>
            <a:xfrm>
              <a:off x="3661399" y="3098944"/>
              <a:ext cx="51447" cy="6136"/>
            </a:xfrm>
            <a:custGeom>
              <a:avLst/>
              <a:gdLst/>
              <a:ahLst/>
              <a:cxnLst/>
              <a:rect l="l" t="t" r="r" b="b"/>
              <a:pathLst>
                <a:path w="763" h="91" extrusionOk="0">
                  <a:moveTo>
                    <a:pt x="1" y="1"/>
                  </a:moveTo>
                  <a:lnTo>
                    <a:pt x="180" y="46"/>
                  </a:lnTo>
                  <a:lnTo>
                    <a:pt x="404" y="91"/>
                  </a:lnTo>
                  <a:lnTo>
                    <a:pt x="628" y="46"/>
                  </a:lnTo>
                  <a:lnTo>
                    <a:pt x="763" y="1"/>
                  </a:lnTo>
                  <a:lnTo>
                    <a:pt x="628" y="1"/>
                  </a:lnTo>
                  <a:lnTo>
                    <a:pt x="404" y="46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F0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7">
              <a:extLst>
                <a:ext uri="{FF2B5EF4-FFF2-40B4-BE49-F238E27FC236}">
                  <a16:creationId xmlns:a16="http://schemas.microsoft.com/office/drawing/2014/main" id="{6BD92476-9C33-0B03-4852-597BA1BFFD4C}"/>
                </a:ext>
              </a:extLst>
            </p:cNvPr>
            <p:cNvSpPr/>
            <p:nvPr/>
          </p:nvSpPr>
          <p:spPr>
            <a:xfrm>
              <a:off x="3652364" y="3089908"/>
              <a:ext cx="72552" cy="15171"/>
            </a:xfrm>
            <a:custGeom>
              <a:avLst/>
              <a:gdLst/>
              <a:ahLst/>
              <a:cxnLst/>
              <a:rect l="l" t="t" r="r" b="b"/>
              <a:pathLst>
                <a:path w="1076" h="225" extrusionOk="0">
                  <a:moveTo>
                    <a:pt x="0" y="0"/>
                  </a:moveTo>
                  <a:lnTo>
                    <a:pt x="135" y="135"/>
                  </a:lnTo>
                  <a:lnTo>
                    <a:pt x="538" y="225"/>
                  </a:lnTo>
                  <a:lnTo>
                    <a:pt x="897" y="135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7">
              <a:extLst>
                <a:ext uri="{FF2B5EF4-FFF2-40B4-BE49-F238E27FC236}">
                  <a16:creationId xmlns:a16="http://schemas.microsoft.com/office/drawing/2014/main" id="{683E34BC-6B72-2B68-24DA-4FEB9E955CC0}"/>
                </a:ext>
              </a:extLst>
            </p:cNvPr>
            <p:cNvSpPr/>
            <p:nvPr/>
          </p:nvSpPr>
          <p:spPr>
            <a:xfrm>
              <a:off x="3634226" y="3050598"/>
              <a:ext cx="108828" cy="48413"/>
            </a:xfrm>
            <a:custGeom>
              <a:avLst/>
              <a:gdLst/>
              <a:ahLst/>
              <a:cxnLst/>
              <a:rect l="l" t="t" r="r" b="b"/>
              <a:pathLst>
                <a:path w="1614" h="718" extrusionOk="0">
                  <a:moveTo>
                    <a:pt x="1" y="1"/>
                  </a:moveTo>
                  <a:lnTo>
                    <a:pt x="45" y="270"/>
                  </a:lnTo>
                  <a:lnTo>
                    <a:pt x="269" y="583"/>
                  </a:lnTo>
                  <a:lnTo>
                    <a:pt x="807" y="718"/>
                  </a:lnTo>
                  <a:lnTo>
                    <a:pt x="1345" y="583"/>
                  </a:lnTo>
                  <a:lnTo>
                    <a:pt x="1524" y="270"/>
                  </a:lnTo>
                  <a:lnTo>
                    <a:pt x="1614" y="1"/>
                  </a:lnTo>
                  <a:lnTo>
                    <a:pt x="1390" y="46"/>
                  </a:lnTo>
                  <a:lnTo>
                    <a:pt x="1121" y="359"/>
                  </a:lnTo>
                  <a:lnTo>
                    <a:pt x="449" y="359"/>
                  </a:lnTo>
                  <a:lnTo>
                    <a:pt x="180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7">
              <a:extLst>
                <a:ext uri="{FF2B5EF4-FFF2-40B4-BE49-F238E27FC236}">
                  <a16:creationId xmlns:a16="http://schemas.microsoft.com/office/drawing/2014/main" id="{AA024C09-4476-B7AE-24A3-F9BADCCEF120}"/>
                </a:ext>
              </a:extLst>
            </p:cNvPr>
            <p:cNvSpPr/>
            <p:nvPr/>
          </p:nvSpPr>
          <p:spPr>
            <a:xfrm>
              <a:off x="3634226" y="3032528"/>
              <a:ext cx="108828" cy="51380"/>
            </a:xfrm>
            <a:custGeom>
              <a:avLst/>
              <a:gdLst/>
              <a:ahLst/>
              <a:cxnLst/>
              <a:rect l="l" t="t" r="r" b="b"/>
              <a:pathLst>
                <a:path w="1614" h="762" extrusionOk="0">
                  <a:moveTo>
                    <a:pt x="45" y="0"/>
                  </a:moveTo>
                  <a:lnTo>
                    <a:pt x="1" y="269"/>
                  </a:lnTo>
                  <a:lnTo>
                    <a:pt x="225" y="627"/>
                  </a:lnTo>
                  <a:lnTo>
                    <a:pt x="807" y="762"/>
                  </a:lnTo>
                  <a:lnTo>
                    <a:pt x="1345" y="627"/>
                  </a:lnTo>
                  <a:lnTo>
                    <a:pt x="1614" y="269"/>
                  </a:lnTo>
                  <a:lnTo>
                    <a:pt x="1524" y="0"/>
                  </a:lnTo>
                  <a:lnTo>
                    <a:pt x="1390" y="45"/>
                  </a:lnTo>
                  <a:lnTo>
                    <a:pt x="1031" y="314"/>
                  </a:lnTo>
                  <a:lnTo>
                    <a:pt x="538" y="314"/>
                  </a:lnTo>
                  <a:lnTo>
                    <a:pt x="225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7">
              <a:extLst>
                <a:ext uri="{FF2B5EF4-FFF2-40B4-BE49-F238E27FC236}">
                  <a16:creationId xmlns:a16="http://schemas.microsoft.com/office/drawing/2014/main" id="{4566B4C6-F06B-7E7E-4809-BF32159E0707}"/>
                </a:ext>
              </a:extLst>
            </p:cNvPr>
            <p:cNvSpPr/>
            <p:nvPr/>
          </p:nvSpPr>
          <p:spPr>
            <a:xfrm>
              <a:off x="3637260" y="3005287"/>
              <a:ext cx="99793" cy="57516"/>
            </a:xfrm>
            <a:custGeom>
              <a:avLst/>
              <a:gdLst/>
              <a:ahLst/>
              <a:cxnLst/>
              <a:rect l="l" t="t" r="r" b="b"/>
              <a:pathLst>
                <a:path w="1480" h="853" extrusionOk="0">
                  <a:moveTo>
                    <a:pt x="359" y="1"/>
                  </a:moveTo>
                  <a:lnTo>
                    <a:pt x="224" y="90"/>
                  </a:lnTo>
                  <a:lnTo>
                    <a:pt x="0" y="404"/>
                  </a:lnTo>
                  <a:lnTo>
                    <a:pt x="224" y="718"/>
                  </a:lnTo>
                  <a:lnTo>
                    <a:pt x="762" y="852"/>
                  </a:lnTo>
                  <a:lnTo>
                    <a:pt x="1300" y="718"/>
                  </a:lnTo>
                  <a:lnTo>
                    <a:pt x="1479" y="404"/>
                  </a:lnTo>
                  <a:lnTo>
                    <a:pt x="1300" y="90"/>
                  </a:lnTo>
                  <a:lnTo>
                    <a:pt x="1121" y="1"/>
                  </a:lnTo>
                  <a:lnTo>
                    <a:pt x="1165" y="90"/>
                  </a:lnTo>
                  <a:lnTo>
                    <a:pt x="1165" y="270"/>
                  </a:lnTo>
                  <a:lnTo>
                    <a:pt x="941" y="449"/>
                  </a:lnTo>
                  <a:lnTo>
                    <a:pt x="538" y="449"/>
                  </a:lnTo>
                  <a:lnTo>
                    <a:pt x="359" y="270"/>
                  </a:lnTo>
                  <a:lnTo>
                    <a:pt x="359" y="9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7">
              <a:extLst>
                <a:ext uri="{FF2B5EF4-FFF2-40B4-BE49-F238E27FC236}">
                  <a16:creationId xmlns:a16="http://schemas.microsoft.com/office/drawing/2014/main" id="{A26C49B5-D4A2-517E-4FDE-3992370055C2}"/>
                </a:ext>
              </a:extLst>
            </p:cNvPr>
            <p:cNvSpPr/>
            <p:nvPr/>
          </p:nvSpPr>
          <p:spPr>
            <a:xfrm>
              <a:off x="3649330" y="3002320"/>
              <a:ext cx="75586" cy="39310"/>
            </a:xfrm>
            <a:custGeom>
              <a:avLst/>
              <a:gdLst/>
              <a:ahLst/>
              <a:cxnLst/>
              <a:rect l="l" t="t" r="r" b="b"/>
              <a:pathLst>
                <a:path w="1121" h="583" extrusionOk="0">
                  <a:moveTo>
                    <a:pt x="807" y="0"/>
                  </a:moveTo>
                  <a:lnTo>
                    <a:pt x="807" y="45"/>
                  </a:lnTo>
                  <a:lnTo>
                    <a:pt x="807" y="134"/>
                  </a:lnTo>
                  <a:lnTo>
                    <a:pt x="628" y="224"/>
                  </a:lnTo>
                  <a:lnTo>
                    <a:pt x="494" y="224"/>
                  </a:lnTo>
                  <a:lnTo>
                    <a:pt x="359" y="134"/>
                  </a:lnTo>
                  <a:lnTo>
                    <a:pt x="314" y="45"/>
                  </a:lnTo>
                  <a:lnTo>
                    <a:pt x="359" y="0"/>
                  </a:lnTo>
                  <a:lnTo>
                    <a:pt x="359" y="0"/>
                  </a:lnTo>
                  <a:lnTo>
                    <a:pt x="180" y="45"/>
                  </a:lnTo>
                  <a:lnTo>
                    <a:pt x="1" y="269"/>
                  </a:lnTo>
                  <a:lnTo>
                    <a:pt x="180" y="493"/>
                  </a:lnTo>
                  <a:lnTo>
                    <a:pt x="583" y="583"/>
                  </a:lnTo>
                  <a:lnTo>
                    <a:pt x="942" y="493"/>
                  </a:lnTo>
                  <a:lnTo>
                    <a:pt x="1121" y="269"/>
                  </a:lnTo>
                  <a:lnTo>
                    <a:pt x="942" y="45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7">
              <a:extLst>
                <a:ext uri="{FF2B5EF4-FFF2-40B4-BE49-F238E27FC236}">
                  <a16:creationId xmlns:a16="http://schemas.microsoft.com/office/drawing/2014/main" id="{73D344E9-6037-5A53-5F29-B5757D0DBAF3}"/>
                </a:ext>
              </a:extLst>
            </p:cNvPr>
            <p:cNvSpPr/>
            <p:nvPr/>
          </p:nvSpPr>
          <p:spPr>
            <a:xfrm>
              <a:off x="3667468" y="2999286"/>
              <a:ext cx="42344" cy="21172"/>
            </a:xfrm>
            <a:custGeom>
              <a:avLst/>
              <a:gdLst/>
              <a:ahLst/>
              <a:cxnLst/>
              <a:rect l="l" t="t" r="r" b="b"/>
              <a:pathLst>
                <a:path w="628" h="314" extrusionOk="0">
                  <a:moveTo>
                    <a:pt x="180" y="0"/>
                  </a:moveTo>
                  <a:lnTo>
                    <a:pt x="90" y="45"/>
                  </a:lnTo>
                  <a:lnTo>
                    <a:pt x="0" y="135"/>
                  </a:lnTo>
                  <a:lnTo>
                    <a:pt x="90" y="269"/>
                  </a:lnTo>
                  <a:lnTo>
                    <a:pt x="314" y="314"/>
                  </a:lnTo>
                  <a:lnTo>
                    <a:pt x="538" y="269"/>
                  </a:lnTo>
                  <a:lnTo>
                    <a:pt x="628" y="135"/>
                  </a:lnTo>
                  <a:lnTo>
                    <a:pt x="538" y="45"/>
                  </a:lnTo>
                  <a:lnTo>
                    <a:pt x="449" y="0"/>
                  </a:lnTo>
                  <a:lnTo>
                    <a:pt x="449" y="45"/>
                  </a:lnTo>
                  <a:lnTo>
                    <a:pt x="404" y="90"/>
                  </a:lnTo>
                  <a:lnTo>
                    <a:pt x="359" y="135"/>
                  </a:lnTo>
                  <a:lnTo>
                    <a:pt x="225" y="135"/>
                  </a:lnTo>
                  <a:lnTo>
                    <a:pt x="180" y="90"/>
                  </a:lnTo>
                  <a:lnTo>
                    <a:pt x="180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7">
              <a:extLst>
                <a:ext uri="{FF2B5EF4-FFF2-40B4-BE49-F238E27FC236}">
                  <a16:creationId xmlns:a16="http://schemas.microsoft.com/office/drawing/2014/main" id="{1238F2EE-630C-14FC-FC21-D9D934305E7B}"/>
                </a:ext>
              </a:extLst>
            </p:cNvPr>
            <p:cNvSpPr/>
            <p:nvPr/>
          </p:nvSpPr>
          <p:spPr>
            <a:xfrm>
              <a:off x="3676503" y="2996252"/>
              <a:ext cx="24274" cy="15171"/>
            </a:xfrm>
            <a:custGeom>
              <a:avLst/>
              <a:gdLst/>
              <a:ahLst/>
              <a:cxnLst/>
              <a:rect l="l" t="t" r="r" b="b"/>
              <a:pathLst>
                <a:path w="360" h="225" extrusionOk="0">
                  <a:moveTo>
                    <a:pt x="180" y="0"/>
                  </a:moveTo>
                  <a:lnTo>
                    <a:pt x="46" y="45"/>
                  </a:lnTo>
                  <a:lnTo>
                    <a:pt x="1" y="135"/>
                  </a:lnTo>
                  <a:lnTo>
                    <a:pt x="46" y="180"/>
                  </a:lnTo>
                  <a:lnTo>
                    <a:pt x="180" y="224"/>
                  </a:lnTo>
                  <a:lnTo>
                    <a:pt x="315" y="180"/>
                  </a:lnTo>
                  <a:lnTo>
                    <a:pt x="359" y="135"/>
                  </a:lnTo>
                  <a:lnTo>
                    <a:pt x="315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7">
              <a:extLst>
                <a:ext uri="{FF2B5EF4-FFF2-40B4-BE49-F238E27FC236}">
                  <a16:creationId xmlns:a16="http://schemas.microsoft.com/office/drawing/2014/main" id="{6FEA3D09-06B8-5EF4-95A3-F4CC0A496AAD}"/>
                </a:ext>
              </a:extLst>
            </p:cNvPr>
            <p:cNvSpPr/>
            <p:nvPr/>
          </p:nvSpPr>
          <p:spPr>
            <a:xfrm>
              <a:off x="3700709" y="2796802"/>
              <a:ext cx="151105" cy="229725"/>
            </a:xfrm>
            <a:custGeom>
              <a:avLst/>
              <a:gdLst/>
              <a:ahLst/>
              <a:cxnLst/>
              <a:rect l="l" t="t" r="r" b="b"/>
              <a:pathLst>
                <a:path w="2241" h="3407" extrusionOk="0">
                  <a:moveTo>
                    <a:pt x="1838" y="1"/>
                  </a:moveTo>
                  <a:lnTo>
                    <a:pt x="1569" y="225"/>
                  </a:lnTo>
                  <a:lnTo>
                    <a:pt x="0" y="3182"/>
                  </a:lnTo>
                  <a:lnTo>
                    <a:pt x="359" y="3406"/>
                  </a:lnTo>
                  <a:lnTo>
                    <a:pt x="2241" y="583"/>
                  </a:lnTo>
                  <a:lnTo>
                    <a:pt x="2196" y="225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7">
              <a:extLst>
                <a:ext uri="{FF2B5EF4-FFF2-40B4-BE49-F238E27FC236}">
                  <a16:creationId xmlns:a16="http://schemas.microsoft.com/office/drawing/2014/main" id="{DCF53D7A-5100-B908-1B3C-A92512D9D208}"/>
                </a:ext>
              </a:extLst>
            </p:cNvPr>
            <p:cNvSpPr/>
            <p:nvPr/>
          </p:nvSpPr>
          <p:spPr>
            <a:xfrm>
              <a:off x="3679537" y="2787766"/>
              <a:ext cx="145104" cy="223657"/>
            </a:xfrm>
            <a:custGeom>
              <a:avLst/>
              <a:gdLst/>
              <a:ahLst/>
              <a:cxnLst/>
              <a:rect l="l" t="t" r="r" b="b"/>
              <a:pathLst>
                <a:path w="2152" h="3317" extrusionOk="0">
                  <a:moveTo>
                    <a:pt x="1838" y="1"/>
                  </a:moveTo>
                  <a:lnTo>
                    <a:pt x="1" y="3137"/>
                  </a:lnTo>
                  <a:lnTo>
                    <a:pt x="314" y="3316"/>
                  </a:lnTo>
                  <a:lnTo>
                    <a:pt x="2152" y="135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7">
              <a:extLst>
                <a:ext uri="{FF2B5EF4-FFF2-40B4-BE49-F238E27FC236}">
                  <a16:creationId xmlns:a16="http://schemas.microsoft.com/office/drawing/2014/main" id="{729306DC-38E9-1258-546B-83C882479982}"/>
                </a:ext>
              </a:extLst>
            </p:cNvPr>
            <p:cNvSpPr/>
            <p:nvPr/>
          </p:nvSpPr>
          <p:spPr>
            <a:xfrm>
              <a:off x="3724848" y="2811973"/>
              <a:ext cx="142070" cy="223590"/>
            </a:xfrm>
            <a:custGeom>
              <a:avLst/>
              <a:gdLst/>
              <a:ahLst/>
              <a:cxnLst/>
              <a:rect l="l" t="t" r="r" b="b"/>
              <a:pathLst>
                <a:path w="2107" h="3316" extrusionOk="0">
                  <a:moveTo>
                    <a:pt x="1838" y="0"/>
                  </a:moveTo>
                  <a:lnTo>
                    <a:pt x="1" y="3181"/>
                  </a:lnTo>
                  <a:lnTo>
                    <a:pt x="270" y="3316"/>
                  </a:lnTo>
                  <a:lnTo>
                    <a:pt x="2107" y="179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7">
              <a:extLst>
                <a:ext uri="{FF2B5EF4-FFF2-40B4-BE49-F238E27FC236}">
                  <a16:creationId xmlns:a16="http://schemas.microsoft.com/office/drawing/2014/main" id="{255DD050-0672-52E0-1F74-504979DD8ADF}"/>
                </a:ext>
              </a:extLst>
            </p:cNvPr>
            <p:cNvSpPr/>
            <p:nvPr/>
          </p:nvSpPr>
          <p:spPr>
            <a:xfrm>
              <a:off x="3631192" y="2663902"/>
              <a:ext cx="205519" cy="126966"/>
            </a:xfrm>
            <a:custGeom>
              <a:avLst/>
              <a:gdLst/>
              <a:ahLst/>
              <a:cxnLst/>
              <a:rect l="l" t="t" r="r" b="b"/>
              <a:pathLst>
                <a:path w="3048" h="1883" extrusionOk="0">
                  <a:moveTo>
                    <a:pt x="359" y="0"/>
                  </a:moveTo>
                  <a:lnTo>
                    <a:pt x="1" y="314"/>
                  </a:lnTo>
                  <a:lnTo>
                    <a:pt x="2734" y="1882"/>
                  </a:lnTo>
                  <a:lnTo>
                    <a:pt x="3048" y="1703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7">
              <a:extLst>
                <a:ext uri="{FF2B5EF4-FFF2-40B4-BE49-F238E27FC236}">
                  <a16:creationId xmlns:a16="http://schemas.microsoft.com/office/drawing/2014/main" id="{63612C81-ABBE-A0F7-0D5A-2F8704121D2F}"/>
                </a:ext>
              </a:extLst>
            </p:cNvPr>
            <p:cNvSpPr/>
            <p:nvPr/>
          </p:nvSpPr>
          <p:spPr>
            <a:xfrm>
              <a:off x="3655398" y="2618591"/>
              <a:ext cx="199451" cy="160208"/>
            </a:xfrm>
            <a:custGeom>
              <a:avLst/>
              <a:gdLst/>
              <a:ahLst/>
              <a:cxnLst/>
              <a:rect l="l" t="t" r="r" b="b"/>
              <a:pathLst>
                <a:path w="2958" h="2376" extrusionOk="0">
                  <a:moveTo>
                    <a:pt x="224" y="0"/>
                  </a:moveTo>
                  <a:lnTo>
                    <a:pt x="0" y="807"/>
                  </a:lnTo>
                  <a:lnTo>
                    <a:pt x="2689" y="2375"/>
                  </a:lnTo>
                  <a:lnTo>
                    <a:pt x="2958" y="1972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7">
              <a:extLst>
                <a:ext uri="{FF2B5EF4-FFF2-40B4-BE49-F238E27FC236}">
                  <a16:creationId xmlns:a16="http://schemas.microsoft.com/office/drawing/2014/main" id="{82EA04F7-06AF-A4D7-A01A-842A92BF5E92}"/>
                </a:ext>
              </a:extLst>
            </p:cNvPr>
            <p:cNvSpPr/>
            <p:nvPr/>
          </p:nvSpPr>
          <p:spPr>
            <a:xfrm>
              <a:off x="3670502" y="2618591"/>
              <a:ext cx="184347" cy="132967"/>
            </a:xfrm>
            <a:custGeom>
              <a:avLst/>
              <a:gdLst/>
              <a:ahLst/>
              <a:cxnLst/>
              <a:rect l="l" t="t" r="r" b="b"/>
              <a:pathLst>
                <a:path w="2734" h="1972" extrusionOk="0">
                  <a:moveTo>
                    <a:pt x="0" y="0"/>
                  </a:moveTo>
                  <a:lnTo>
                    <a:pt x="0" y="404"/>
                  </a:lnTo>
                  <a:lnTo>
                    <a:pt x="2734" y="1972"/>
                  </a:lnTo>
                  <a:lnTo>
                    <a:pt x="2734" y="1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7">
              <a:extLst>
                <a:ext uri="{FF2B5EF4-FFF2-40B4-BE49-F238E27FC236}">
                  <a16:creationId xmlns:a16="http://schemas.microsoft.com/office/drawing/2014/main" id="{58082FF5-3580-25DA-03F8-5B21A6E7A593}"/>
                </a:ext>
              </a:extLst>
            </p:cNvPr>
            <p:cNvSpPr/>
            <p:nvPr/>
          </p:nvSpPr>
          <p:spPr>
            <a:xfrm>
              <a:off x="3610087" y="2603487"/>
              <a:ext cx="60482" cy="81655"/>
            </a:xfrm>
            <a:custGeom>
              <a:avLst/>
              <a:gdLst/>
              <a:ahLst/>
              <a:cxnLst/>
              <a:rect l="l" t="t" r="r" b="b"/>
              <a:pathLst>
                <a:path w="897" h="1211" extrusionOk="0">
                  <a:moveTo>
                    <a:pt x="538" y="0"/>
                  </a:moveTo>
                  <a:lnTo>
                    <a:pt x="224" y="224"/>
                  </a:lnTo>
                  <a:lnTo>
                    <a:pt x="0" y="628"/>
                  </a:lnTo>
                  <a:lnTo>
                    <a:pt x="0" y="1031"/>
                  </a:lnTo>
                  <a:lnTo>
                    <a:pt x="314" y="1210"/>
                  </a:lnTo>
                  <a:lnTo>
                    <a:pt x="672" y="1031"/>
                  </a:lnTo>
                  <a:lnTo>
                    <a:pt x="896" y="628"/>
                  </a:lnTo>
                  <a:lnTo>
                    <a:pt x="896" y="22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B5AF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7">
              <a:extLst>
                <a:ext uri="{FF2B5EF4-FFF2-40B4-BE49-F238E27FC236}">
                  <a16:creationId xmlns:a16="http://schemas.microsoft.com/office/drawing/2014/main" id="{4751AB72-F259-2F05-986E-13C9D6E2DA73}"/>
                </a:ext>
              </a:extLst>
            </p:cNvPr>
            <p:cNvSpPr/>
            <p:nvPr/>
          </p:nvSpPr>
          <p:spPr>
            <a:xfrm>
              <a:off x="3836643" y="2787766"/>
              <a:ext cx="30275" cy="51447"/>
            </a:xfrm>
            <a:custGeom>
              <a:avLst/>
              <a:gdLst/>
              <a:ahLst/>
              <a:cxnLst/>
              <a:rect l="l" t="t" r="r" b="b"/>
              <a:pathLst>
                <a:path w="449" h="763" extrusionOk="0">
                  <a:moveTo>
                    <a:pt x="1" y="1"/>
                  </a:moveTo>
                  <a:lnTo>
                    <a:pt x="1" y="628"/>
                  </a:lnTo>
                  <a:lnTo>
                    <a:pt x="270" y="762"/>
                  </a:lnTo>
                  <a:lnTo>
                    <a:pt x="449" y="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7">
              <a:extLst>
                <a:ext uri="{FF2B5EF4-FFF2-40B4-BE49-F238E27FC236}">
                  <a16:creationId xmlns:a16="http://schemas.microsoft.com/office/drawing/2014/main" id="{17D8C5BF-249F-A6E9-B6DE-37CC6A986FF5}"/>
                </a:ext>
              </a:extLst>
            </p:cNvPr>
            <p:cNvSpPr/>
            <p:nvPr/>
          </p:nvSpPr>
          <p:spPr>
            <a:xfrm>
              <a:off x="3836643" y="2733353"/>
              <a:ext cx="75654" cy="63517"/>
            </a:xfrm>
            <a:custGeom>
              <a:avLst/>
              <a:gdLst/>
              <a:ahLst/>
              <a:cxnLst/>
              <a:rect l="l" t="t" r="r" b="b"/>
              <a:pathLst>
                <a:path w="1122" h="942" extrusionOk="0">
                  <a:moveTo>
                    <a:pt x="1121" y="1"/>
                  </a:moveTo>
                  <a:lnTo>
                    <a:pt x="359" y="180"/>
                  </a:lnTo>
                  <a:lnTo>
                    <a:pt x="1" y="808"/>
                  </a:lnTo>
                  <a:lnTo>
                    <a:pt x="270" y="942"/>
                  </a:lnTo>
                  <a:lnTo>
                    <a:pt x="11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7">
              <a:extLst>
                <a:ext uri="{FF2B5EF4-FFF2-40B4-BE49-F238E27FC236}">
                  <a16:creationId xmlns:a16="http://schemas.microsoft.com/office/drawing/2014/main" id="{80092A4C-FF01-3CFB-54D2-4C246C6C3506}"/>
                </a:ext>
              </a:extLst>
            </p:cNvPr>
            <p:cNvSpPr/>
            <p:nvPr/>
          </p:nvSpPr>
          <p:spPr>
            <a:xfrm>
              <a:off x="3860849" y="2724317"/>
              <a:ext cx="51447" cy="30275"/>
            </a:xfrm>
            <a:custGeom>
              <a:avLst/>
              <a:gdLst/>
              <a:ahLst/>
              <a:cxnLst/>
              <a:rect l="l" t="t" r="r" b="b"/>
              <a:pathLst>
                <a:path w="763" h="449" extrusionOk="0">
                  <a:moveTo>
                    <a:pt x="538" y="1"/>
                  </a:moveTo>
                  <a:lnTo>
                    <a:pt x="0" y="314"/>
                  </a:lnTo>
                  <a:lnTo>
                    <a:pt x="269" y="449"/>
                  </a:lnTo>
                  <a:lnTo>
                    <a:pt x="762" y="13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7">
              <a:extLst>
                <a:ext uri="{FF2B5EF4-FFF2-40B4-BE49-F238E27FC236}">
                  <a16:creationId xmlns:a16="http://schemas.microsoft.com/office/drawing/2014/main" id="{995D56FF-CBD4-51BF-B1D0-01243B87D553}"/>
                </a:ext>
              </a:extLst>
            </p:cNvPr>
            <p:cNvSpPr/>
            <p:nvPr/>
          </p:nvSpPr>
          <p:spPr>
            <a:xfrm>
              <a:off x="3854781" y="2733353"/>
              <a:ext cx="84689" cy="120965"/>
            </a:xfrm>
            <a:custGeom>
              <a:avLst/>
              <a:gdLst/>
              <a:ahLst/>
              <a:cxnLst/>
              <a:rect l="l" t="t" r="r" b="b"/>
              <a:pathLst>
                <a:path w="1256" h="1794" extrusionOk="0">
                  <a:moveTo>
                    <a:pt x="852" y="1"/>
                  </a:moveTo>
                  <a:lnTo>
                    <a:pt x="359" y="315"/>
                  </a:lnTo>
                  <a:lnTo>
                    <a:pt x="1" y="942"/>
                  </a:lnTo>
                  <a:lnTo>
                    <a:pt x="1" y="1569"/>
                  </a:lnTo>
                  <a:lnTo>
                    <a:pt x="359" y="1793"/>
                  </a:lnTo>
                  <a:lnTo>
                    <a:pt x="852" y="1480"/>
                  </a:lnTo>
                  <a:lnTo>
                    <a:pt x="1255" y="852"/>
                  </a:lnTo>
                  <a:lnTo>
                    <a:pt x="1255" y="225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7">
              <a:extLst>
                <a:ext uri="{FF2B5EF4-FFF2-40B4-BE49-F238E27FC236}">
                  <a16:creationId xmlns:a16="http://schemas.microsoft.com/office/drawing/2014/main" id="{FDFEE6C4-471A-0BEB-1235-0C556EB5E0EA}"/>
                </a:ext>
              </a:extLst>
            </p:cNvPr>
            <p:cNvSpPr/>
            <p:nvPr/>
          </p:nvSpPr>
          <p:spPr>
            <a:xfrm>
              <a:off x="3875953" y="2796802"/>
              <a:ext cx="12137" cy="24274"/>
            </a:xfrm>
            <a:custGeom>
              <a:avLst/>
              <a:gdLst/>
              <a:ahLst/>
              <a:cxnLst/>
              <a:rect l="l" t="t" r="r" b="b"/>
              <a:pathLst>
                <a:path w="180" h="360" extrusionOk="0">
                  <a:moveTo>
                    <a:pt x="0" y="1"/>
                  </a:moveTo>
                  <a:lnTo>
                    <a:pt x="0" y="270"/>
                  </a:lnTo>
                  <a:lnTo>
                    <a:pt x="90" y="359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7">
              <a:extLst>
                <a:ext uri="{FF2B5EF4-FFF2-40B4-BE49-F238E27FC236}">
                  <a16:creationId xmlns:a16="http://schemas.microsoft.com/office/drawing/2014/main" id="{4379CCCF-9777-35D0-ECDA-AF0CA56210A0}"/>
                </a:ext>
              </a:extLst>
            </p:cNvPr>
            <p:cNvSpPr/>
            <p:nvPr/>
          </p:nvSpPr>
          <p:spPr>
            <a:xfrm>
              <a:off x="3875953" y="2769628"/>
              <a:ext cx="36343" cy="3027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538" y="1"/>
                  </a:moveTo>
                  <a:lnTo>
                    <a:pt x="180" y="90"/>
                  </a:lnTo>
                  <a:lnTo>
                    <a:pt x="0" y="404"/>
                  </a:lnTo>
                  <a:lnTo>
                    <a:pt x="90" y="449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7">
              <a:extLst>
                <a:ext uri="{FF2B5EF4-FFF2-40B4-BE49-F238E27FC236}">
                  <a16:creationId xmlns:a16="http://schemas.microsoft.com/office/drawing/2014/main" id="{B2C0619F-E682-2164-F78A-1392163BF8FD}"/>
                </a:ext>
              </a:extLst>
            </p:cNvPr>
            <p:cNvSpPr/>
            <p:nvPr/>
          </p:nvSpPr>
          <p:spPr>
            <a:xfrm>
              <a:off x="3888023" y="2763627"/>
              <a:ext cx="24274" cy="15171"/>
            </a:xfrm>
            <a:custGeom>
              <a:avLst/>
              <a:gdLst/>
              <a:ahLst/>
              <a:cxnLst/>
              <a:rect l="l" t="t" r="r" b="b"/>
              <a:pathLst>
                <a:path w="360" h="225" extrusionOk="0">
                  <a:moveTo>
                    <a:pt x="269" y="0"/>
                  </a:moveTo>
                  <a:lnTo>
                    <a:pt x="1" y="179"/>
                  </a:lnTo>
                  <a:lnTo>
                    <a:pt x="90" y="224"/>
                  </a:lnTo>
                  <a:lnTo>
                    <a:pt x="359" y="9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7">
              <a:extLst>
                <a:ext uri="{FF2B5EF4-FFF2-40B4-BE49-F238E27FC236}">
                  <a16:creationId xmlns:a16="http://schemas.microsoft.com/office/drawing/2014/main" id="{F27A2342-3E10-ADEB-506F-C977A88045B0}"/>
                </a:ext>
              </a:extLst>
            </p:cNvPr>
            <p:cNvSpPr/>
            <p:nvPr/>
          </p:nvSpPr>
          <p:spPr>
            <a:xfrm>
              <a:off x="3881954" y="2769628"/>
              <a:ext cx="42412" cy="57516"/>
            </a:xfrm>
            <a:custGeom>
              <a:avLst/>
              <a:gdLst/>
              <a:ahLst/>
              <a:cxnLst/>
              <a:rect l="l" t="t" r="r" b="b"/>
              <a:pathLst>
                <a:path w="629" h="853" extrusionOk="0">
                  <a:moveTo>
                    <a:pt x="449" y="1"/>
                  </a:moveTo>
                  <a:lnTo>
                    <a:pt x="180" y="135"/>
                  </a:lnTo>
                  <a:lnTo>
                    <a:pt x="1" y="449"/>
                  </a:lnTo>
                  <a:lnTo>
                    <a:pt x="1" y="762"/>
                  </a:lnTo>
                  <a:lnTo>
                    <a:pt x="180" y="852"/>
                  </a:lnTo>
                  <a:lnTo>
                    <a:pt x="449" y="718"/>
                  </a:lnTo>
                  <a:lnTo>
                    <a:pt x="628" y="404"/>
                  </a:lnTo>
                  <a:lnTo>
                    <a:pt x="628" y="90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7">
              <a:extLst>
                <a:ext uri="{FF2B5EF4-FFF2-40B4-BE49-F238E27FC236}">
                  <a16:creationId xmlns:a16="http://schemas.microsoft.com/office/drawing/2014/main" id="{2DED3F11-15B2-55E3-D490-4BB66103311B}"/>
                </a:ext>
              </a:extLst>
            </p:cNvPr>
            <p:cNvSpPr/>
            <p:nvPr/>
          </p:nvSpPr>
          <p:spPr>
            <a:xfrm>
              <a:off x="3513396" y="2600453"/>
              <a:ext cx="27241" cy="51447"/>
            </a:xfrm>
            <a:custGeom>
              <a:avLst/>
              <a:gdLst/>
              <a:ahLst/>
              <a:cxnLst/>
              <a:rect l="l" t="t" r="r" b="b"/>
              <a:pathLst>
                <a:path w="404" h="763" extrusionOk="0">
                  <a:moveTo>
                    <a:pt x="0" y="0"/>
                  </a:moveTo>
                  <a:lnTo>
                    <a:pt x="0" y="628"/>
                  </a:lnTo>
                  <a:lnTo>
                    <a:pt x="224" y="762"/>
                  </a:lnTo>
                  <a:lnTo>
                    <a:pt x="403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7">
              <a:extLst>
                <a:ext uri="{FF2B5EF4-FFF2-40B4-BE49-F238E27FC236}">
                  <a16:creationId xmlns:a16="http://schemas.microsoft.com/office/drawing/2014/main" id="{A10F8DBF-AEF6-9551-4F00-D8B2299EFB1F}"/>
                </a:ext>
              </a:extLst>
            </p:cNvPr>
            <p:cNvSpPr/>
            <p:nvPr/>
          </p:nvSpPr>
          <p:spPr>
            <a:xfrm>
              <a:off x="3513396" y="2546039"/>
              <a:ext cx="75586" cy="63517"/>
            </a:xfrm>
            <a:custGeom>
              <a:avLst/>
              <a:gdLst/>
              <a:ahLst/>
              <a:cxnLst/>
              <a:rect l="l" t="t" r="r" b="b"/>
              <a:pathLst>
                <a:path w="1121" h="942" extrusionOk="0">
                  <a:moveTo>
                    <a:pt x="1120" y="1"/>
                  </a:moveTo>
                  <a:lnTo>
                    <a:pt x="359" y="180"/>
                  </a:lnTo>
                  <a:lnTo>
                    <a:pt x="0" y="807"/>
                  </a:lnTo>
                  <a:lnTo>
                    <a:pt x="224" y="942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7">
              <a:extLst>
                <a:ext uri="{FF2B5EF4-FFF2-40B4-BE49-F238E27FC236}">
                  <a16:creationId xmlns:a16="http://schemas.microsoft.com/office/drawing/2014/main" id="{405B6DD6-EA34-5DFC-BA31-5BFC083E3624}"/>
                </a:ext>
              </a:extLst>
            </p:cNvPr>
            <p:cNvSpPr/>
            <p:nvPr/>
          </p:nvSpPr>
          <p:spPr>
            <a:xfrm>
              <a:off x="3537535" y="2537004"/>
              <a:ext cx="51447" cy="30275"/>
            </a:xfrm>
            <a:custGeom>
              <a:avLst/>
              <a:gdLst/>
              <a:ahLst/>
              <a:cxnLst/>
              <a:rect l="l" t="t" r="r" b="b"/>
              <a:pathLst>
                <a:path w="763" h="449" extrusionOk="0">
                  <a:moveTo>
                    <a:pt x="494" y="0"/>
                  </a:moveTo>
                  <a:lnTo>
                    <a:pt x="1" y="314"/>
                  </a:lnTo>
                  <a:lnTo>
                    <a:pt x="225" y="448"/>
                  </a:lnTo>
                  <a:lnTo>
                    <a:pt x="762" y="13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7">
              <a:extLst>
                <a:ext uri="{FF2B5EF4-FFF2-40B4-BE49-F238E27FC236}">
                  <a16:creationId xmlns:a16="http://schemas.microsoft.com/office/drawing/2014/main" id="{3647F4C9-B68D-436E-392E-A06C7B2471F2}"/>
                </a:ext>
              </a:extLst>
            </p:cNvPr>
            <p:cNvSpPr/>
            <p:nvPr/>
          </p:nvSpPr>
          <p:spPr>
            <a:xfrm>
              <a:off x="3528500" y="2546039"/>
              <a:ext cx="84622" cy="120965"/>
            </a:xfrm>
            <a:custGeom>
              <a:avLst/>
              <a:gdLst/>
              <a:ahLst/>
              <a:cxnLst/>
              <a:rect l="l" t="t" r="r" b="b"/>
              <a:pathLst>
                <a:path w="1255" h="1794" extrusionOk="0">
                  <a:moveTo>
                    <a:pt x="896" y="1"/>
                  </a:moveTo>
                  <a:lnTo>
                    <a:pt x="359" y="314"/>
                  </a:lnTo>
                  <a:lnTo>
                    <a:pt x="0" y="942"/>
                  </a:lnTo>
                  <a:lnTo>
                    <a:pt x="0" y="1569"/>
                  </a:lnTo>
                  <a:lnTo>
                    <a:pt x="359" y="1793"/>
                  </a:lnTo>
                  <a:lnTo>
                    <a:pt x="896" y="1480"/>
                  </a:lnTo>
                  <a:lnTo>
                    <a:pt x="1255" y="807"/>
                  </a:lnTo>
                  <a:lnTo>
                    <a:pt x="1255" y="225"/>
                  </a:lnTo>
                  <a:lnTo>
                    <a:pt x="8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7">
              <a:extLst>
                <a:ext uri="{FF2B5EF4-FFF2-40B4-BE49-F238E27FC236}">
                  <a16:creationId xmlns:a16="http://schemas.microsoft.com/office/drawing/2014/main" id="{68B7B1F0-8BE8-BCE7-F770-BD76A46E6A8E}"/>
                </a:ext>
              </a:extLst>
            </p:cNvPr>
            <p:cNvSpPr/>
            <p:nvPr/>
          </p:nvSpPr>
          <p:spPr>
            <a:xfrm>
              <a:off x="3567743" y="2666937"/>
              <a:ext cx="54481" cy="6068"/>
            </a:xfrm>
            <a:custGeom>
              <a:avLst/>
              <a:gdLst/>
              <a:ahLst/>
              <a:cxnLst/>
              <a:rect l="l" t="t" r="r" b="b"/>
              <a:pathLst>
                <a:path w="808" h="90" extrusionOk="0">
                  <a:moveTo>
                    <a:pt x="1" y="0"/>
                  </a:moveTo>
                  <a:lnTo>
                    <a:pt x="180" y="45"/>
                  </a:lnTo>
                  <a:lnTo>
                    <a:pt x="404" y="90"/>
                  </a:lnTo>
                  <a:lnTo>
                    <a:pt x="628" y="45"/>
                  </a:lnTo>
                  <a:lnTo>
                    <a:pt x="807" y="0"/>
                  </a:lnTo>
                  <a:lnTo>
                    <a:pt x="628" y="0"/>
                  </a:lnTo>
                  <a:lnTo>
                    <a:pt x="404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F0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7">
              <a:extLst>
                <a:ext uri="{FF2B5EF4-FFF2-40B4-BE49-F238E27FC236}">
                  <a16:creationId xmlns:a16="http://schemas.microsoft.com/office/drawing/2014/main" id="{7C8A8078-0C1D-2BD5-671E-7E10D00B615C}"/>
                </a:ext>
              </a:extLst>
            </p:cNvPr>
            <p:cNvSpPr/>
            <p:nvPr/>
          </p:nvSpPr>
          <p:spPr>
            <a:xfrm>
              <a:off x="3558707" y="2657834"/>
              <a:ext cx="72552" cy="15171"/>
            </a:xfrm>
            <a:custGeom>
              <a:avLst/>
              <a:gdLst/>
              <a:ahLst/>
              <a:cxnLst/>
              <a:rect l="l" t="t" r="r" b="b"/>
              <a:pathLst>
                <a:path w="1076" h="225" extrusionOk="0">
                  <a:moveTo>
                    <a:pt x="0" y="1"/>
                  </a:moveTo>
                  <a:lnTo>
                    <a:pt x="135" y="135"/>
                  </a:lnTo>
                  <a:lnTo>
                    <a:pt x="538" y="225"/>
                  </a:lnTo>
                  <a:lnTo>
                    <a:pt x="941" y="135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261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7">
              <a:extLst>
                <a:ext uri="{FF2B5EF4-FFF2-40B4-BE49-F238E27FC236}">
                  <a16:creationId xmlns:a16="http://schemas.microsoft.com/office/drawing/2014/main" id="{78F94A45-EBB4-E7C7-89A0-B421807427D2}"/>
                </a:ext>
              </a:extLst>
            </p:cNvPr>
            <p:cNvSpPr/>
            <p:nvPr/>
          </p:nvSpPr>
          <p:spPr>
            <a:xfrm>
              <a:off x="3540569" y="2618591"/>
              <a:ext cx="108828" cy="48413"/>
            </a:xfrm>
            <a:custGeom>
              <a:avLst/>
              <a:gdLst/>
              <a:ahLst/>
              <a:cxnLst/>
              <a:rect l="l" t="t" r="r" b="b"/>
              <a:pathLst>
                <a:path w="1614" h="718" extrusionOk="0">
                  <a:moveTo>
                    <a:pt x="0" y="0"/>
                  </a:moveTo>
                  <a:lnTo>
                    <a:pt x="45" y="269"/>
                  </a:lnTo>
                  <a:lnTo>
                    <a:pt x="269" y="583"/>
                  </a:lnTo>
                  <a:lnTo>
                    <a:pt x="807" y="717"/>
                  </a:lnTo>
                  <a:lnTo>
                    <a:pt x="1345" y="583"/>
                  </a:lnTo>
                  <a:lnTo>
                    <a:pt x="1569" y="269"/>
                  </a:lnTo>
                  <a:lnTo>
                    <a:pt x="1614" y="0"/>
                  </a:lnTo>
                  <a:lnTo>
                    <a:pt x="1390" y="45"/>
                  </a:lnTo>
                  <a:lnTo>
                    <a:pt x="1121" y="359"/>
                  </a:lnTo>
                  <a:lnTo>
                    <a:pt x="493" y="359"/>
                  </a:lnTo>
                  <a:lnTo>
                    <a:pt x="180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2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7">
              <a:extLst>
                <a:ext uri="{FF2B5EF4-FFF2-40B4-BE49-F238E27FC236}">
                  <a16:creationId xmlns:a16="http://schemas.microsoft.com/office/drawing/2014/main" id="{D59BE240-7ECC-5BEE-6279-FB57B7D9AE05}"/>
                </a:ext>
              </a:extLst>
            </p:cNvPr>
            <p:cNvSpPr/>
            <p:nvPr/>
          </p:nvSpPr>
          <p:spPr>
            <a:xfrm>
              <a:off x="3540569" y="2600453"/>
              <a:ext cx="108828" cy="48413"/>
            </a:xfrm>
            <a:custGeom>
              <a:avLst/>
              <a:gdLst/>
              <a:ahLst/>
              <a:cxnLst/>
              <a:rect l="l" t="t" r="r" b="b"/>
              <a:pathLst>
                <a:path w="1614" h="718" extrusionOk="0">
                  <a:moveTo>
                    <a:pt x="45" y="0"/>
                  </a:moveTo>
                  <a:lnTo>
                    <a:pt x="0" y="269"/>
                  </a:lnTo>
                  <a:lnTo>
                    <a:pt x="225" y="583"/>
                  </a:lnTo>
                  <a:lnTo>
                    <a:pt x="807" y="717"/>
                  </a:lnTo>
                  <a:lnTo>
                    <a:pt x="1345" y="583"/>
                  </a:lnTo>
                  <a:lnTo>
                    <a:pt x="1614" y="269"/>
                  </a:lnTo>
                  <a:lnTo>
                    <a:pt x="1569" y="0"/>
                  </a:lnTo>
                  <a:lnTo>
                    <a:pt x="1390" y="45"/>
                  </a:lnTo>
                  <a:lnTo>
                    <a:pt x="1031" y="269"/>
                  </a:lnTo>
                  <a:lnTo>
                    <a:pt x="538" y="269"/>
                  </a:lnTo>
                  <a:lnTo>
                    <a:pt x="225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403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7">
              <a:extLst>
                <a:ext uri="{FF2B5EF4-FFF2-40B4-BE49-F238E27FC236}">
                  <a16:creationId xmlns:a16="http://schemas.microsoft.com/office/drawing/2014/main" id="{FC7A3985-7BA9-1C2F-C452-0CC3E0DEC45D}"/>
                </a:ext>
              </a:extLst>
            </p:cNvPr>
            <p:cNvSpPr/>
            <p:nvPr/>
          </p:nvSpPr>
          <p:spPr>
            <a:xfrm>
              <a:off x="3543604" y="2573280"/>
              <a:ext cx="102760" cy="54414"/>
            </a:xfrm>
            <a:custGeom>
              <a:avLst/>
              <a:gdLst/>
              <a:ahLst/>
              <a:cxnLst/>
              <a:rect l="l" t="t" r="r" b="b"/>
              <a:pathLst>
                <a:path w="1524" h="807" extrusionOk="0">
                  <a:moveTo>
                    <a:pt x="359" y="0"/>
                  </a:moveTo>
                  <a:lnTo>
                    <a:pt x="224" y="90"/>
                  </a:lnTo>
                  <a:lnTo>
                    <a:pt x="0" y="403"/>
                  </a:lnTo>
                  <a:lnTo>
                    <a:pt x="224" y="717"/>
                  </a:lnTo>
                  <a:lnTo>
                    <a:pt x="762" y="807"/>
                  </a:lnTo>
                  <a:lnTo>
                    <a:pt x="1300" y="717"/>
                  </a:lnTo>
                  <a:lnTo>
                    <a:pt x="1524" y="403"/>
                  </a:lnTo>
                  <a:lnTo>
                    <a:pt x="1300" y="90"/>
                  </a:lnTo>
                  <a:lnTo>
                    <a:pt x="1165" y="0"/>
                  </a:lnTo>
                  <a:lnTo>
                    <a:pt x="1165" y="45"/>
                  </a:lnTo>
                  <a:lnTo>
                    <a:pt x="1165" y="224"/>
                  </a:lnTo>
                  <a:lnTo>
                    <a:pt x="941" y="448"/>
                  </a:lnTo>
                  <a:lnTo>
                    <a:pt x="538" y="448"/>
                  </a:lnTo>
                  <a:lnTo>
                    <a:pt x="359" y="224"/>
                  </a:lnTo>
                  <a:lnTo>
                    <a:pt x="359" y="45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7">
              <a:extLst>
                <a:ext uri="{FF2B5EF4-FFF2-40B4-BE49-F238E27FC236}">
                  <a16:creationId xmlns:a16="http://schemas.microsoft.com/office/drawing/2014/main" id="{E2AB8F67-1A72-FB7C-76DA-EE11F5108297}"/>
                </a:ext>
              </a:extLst>
            </p:cNvPr>
            <p:cNvSpPr/>
            <p:nvPr/>
          </p:nvSpPr>
          <p:spPr>
            <a:xfrm>
              <a:off x="3558707" y="2567212"/>
              <a:ext cx="72552" cy="42344"/>
            </a:xfrm>
            <a:custGeom>
              <a:avLst/>
              <a:gdLst/>
              <a:ahLst/>
              <a:cxnLst/>
              <a:rect l="l" t="t" r="r" b="b"/>
              <a:pathLst>
                <a:path w="1076" h="628" extrusionOk="0">
                  <a:moveTo>
                    <a:pt x="314" y="0"/>
                  </a:moveTo>
                  <a:lnTo>
                    <a:pt x="135" y="90"/>
                  </a:lnTo>
                  <a:lnTo>
                    <a:pt x="0" y="314"/>
                  </a:lnTo>
                  <a:lnTo>
                    <a:pt x="135" y="538"/>
                  </a:lnTo>
                  <a:lnTo>
                    <a:pt x="538" y="628"/>
                  </a:lnTo>
                  <a:lnTo>
                    <a:pt x="941" y="538"/>
                  </a:lnTo>
                  <a:lnTo>
                    <a:pt x="1076" y="314"/>
                  </a:lnTo>
                  <a:lnTo>
                    <a:pt x="941" y="90"/>
                  </a:lnTo>
                  <a:lnTo>
                    <a:pt x="762" y="0"/>
                  </a:lnTo>
                  <a:lnTo>
                    <a:pt x="762" y="90"/>
                  </a:lnTo>
                  <a:lnTo>
                    <a:pt x="762" y="180"/>
                  </a:lnTo>
                  <a:lnTo>
                    <a:pt x="628" y="225"/>
                  </a:lnTo>
                  <a:lnTo>
                    <a:pt x="448" y="225"/>
                  </a:lnTo>
                  <a:lnTo>
                    <a:pt x="314" y="180"/>
                  </a:lnTo>
                  <a:lnTo>
                    <a:pt x="269" y="9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7">
              <a:extLst>
                <a:ext uri="{FF2B5EF4-FFF2-40B4-BE49-F238E27FC236}">
                  <a16:creationId xmlns:a16="http://schemas.microsoft.com/office/drawing/2014/main" id="{731A6FEF-D18B-2BBD-7F2E-BEA8B2924303}"/>
                </a:ext>
              </a:extLst>
            </p:cNvPr>
            <p:cNvSpPr/>
            <p:nvPr/>
          </p:nvSpPr>
          <p:spPr>
            <a:xfrm>
              <a:off x="3573811" y="2567212"/>
              <a:ext cx="42344" cy="21240"/>
            </a:xfrm>
            <a:custGeom>
              <a:avLst/>
              <a:gdLst/>
              <a:ahLst/>
              <a:cxnLst/>
              <a:rect l="l" t="t" r="r" b="b"/>
              <a:pathLst>
                <a:path w="628" h="315" extrusionOk="0">
                  <a:moveTo>
                    <a:pt x="90" y="0"/>
                  </a:moveTo>
                  <a:lnTo>
                    <a:pt x="0" y="135"/>
                  </a:lnTo>
                  <a:lnTo>
                    <a:pt x="90" y="269"/>
                  </a:lnTo>
                  <a:lnTo>
                    <a:pt x="314" y="314"/>
                  </a:lnTo>
                  <a:lnTo>
                    <a:pt x="538" y="269"/>
                  </a:lnTo>
                  <a:lnTo>
                    <a:pt x="628" y="135"/>
                  </a:lnTo>
                  <a:lnTo>
                    <a:pt x="538" y="0"/>
                  </a:lnTo>
                  <a:lnTo>
                    <a:pt x="448" y="0"/>
                  </a:lnTo>
                  <a:lnTo>
                    <a:pt x="448" y="45"/>
                  </a:lnTo>
                  <a:lnTo>
                    <a:pt x="404" y="90"/>
                  </a:lnTo>
                  <a:lnTo>
                    <a:pt x="359" y="135"/>
                  </a:lnTo>
                  <a:lnTo>
                    <a:pt x="269" y="135"/>
                  </a:lnTo>
                  <a:lnTo>
                    <a:pt x="180" y="90"/>
                  </a:lnTo>
                  <a:lnTo>
                    <a:pt x="180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7">
              <a:extLst>
                <a:ext uri="{FF2B5EF4-FFF2-40B4-BE49-F238E27FC236}">
                  <a16:creationId xmlns:a16="http://schemas.microsoft.com/office/drawing/2014/main" id="{6EBD8842-DD51-197E-C2D1-92D10B5226EC}"/>
                </a:ext>
              </a:extLst>
            </p:cNvPr>
            <p:cNvSpPr/>
            <p:nvPr/>
          </p:nvSpPr>
          <p:spPr>
            <a:xfrm>
              <a:off x="3582846" y="2564177"/>
              <a:ext cx="24274" cy="15171"/>
            </a:xfrm>
            <a:custGeom>
              <a:avLst/>
              <a:gdLst/>
              <a:ahLst/>
              <a:cxnLst/>
              <a:rect l="l" t="t" r="r" b="b"/>
              <a:pathLst>
                <a:path w="360" h="225" extrusionOk="0">
                  <a:moveTo>
                    <a:pt x="180" y="1"/>
                  </a:moveTo>
                  <a:lnTo>
                    <a:pt x="46" y="45"/>
                  </a:lnTo>
                  <a:lnTo>
                    <a:pt x="1" y="135"/>
                  </a:lnTo>
                  <a:lnTo>
                    <a:pt x="46" y="180"/>
                  </a:lnTo>
                  <a:lnTo>
                    <a:pt x="180" y="225"/>
                  </a:lnTo>
                  <a:lnTo>
                    <a:pt x="314" y="180"/>
                  </a:lnTo>
                  <a:lnTo>
                    <a:pt x="359" y="135"/>
                  </a:lnTo>
                  <a:lnTo>
                    <a:pt x="314" y="45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7">
              <a:extLst>
                <a:ext uri="{FF2B5EF4-FFF2-40B4-BE49-F238E27FC236}">
                  <a16:creationId xmlns:a16="http://schemas.microsoft.com/office/drawing/2014/main" id="{4F355A94-DF39-BF96-033D-69B1EE56E16D}"/>
                </a:ext>
              </a:extLst>
            </p:cNvPr>
            <p:cNvSpPr/>
            <p:nvPr/>
          </p:nvSpPr>
          <p:spPr>
            <a:xfrm>
              <a:off x="3431809" y="2642730"/>
              <a:ext cx="154139" cy="111862"/>
            </a:xfrm>
            <a:custGeom>
              <a:avLst/>
              <a:gdLst/>
              <a:ahLst/>
              <a:cxnLst/>
              <a:rect l="l" t="t" r="r" b="b"/>
              <a:pathLst>
                <a:path w="2286" h="1659" extrusionOk="0">
                  <a:moveTo>
                    <a:pt x="2286" y="1"/>
                  </a:moveTo>
                  <a:lnTo>
                    <a:pt x="0" y="1211"/>
                  </a:lnTo>
                  <a:lnTo>
                    <a:pt x="135" y="1659"/>
                  </a:lnTo>
                  <a:lnTo>
                    <a:pt x="2286" y="404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7">
              <a:extLst>
                <a:ext uri="{FF2B5EF4-FFF2-40B4-BE49-F238E27FC236}">
                  <a16:creationId xmlns:a16="http://schemas.microsoft.com/office/drawing/2014/main" id="{B440F835-23DF-1C5F-96B3-A01ED90E449C}"/>
                </a:ext>
              </a:extLst>
            </p:cNvPr>
            <p:cNvSpPr/>
            <p:nvPr/>
          </p:nvSpPr>
          <p:spPr>
            <a:xfrm>
              <a:off x="3398567" y="2615557"/>
              <a:ext cx="187381" cy="111862"/>
            </a:xfrm>
            <a:custGeom>
              <a:avLst/>
              <a:gdLst/>
              <a:ahLst/>
              <a:cxnLst/>
              <a:rect l="l" t="t" r="r" b="b"/>
              <a:pathLst>
                <a:path w="2779" h="1659" extrusionOk="0">
                  <a:moveTo>
                    <a:pt x="2555" y="0"/>
                  </a:moveTo>
                  <a:lnTo>
                    <a:pt x="0" y="1031"/>
                  </a:lnTo>
                  <a:lnTo>
                    <a:pt x="628" y="1658"/>
                  </a:lnTo>
                  <a:lnTo>
                    <a:pt x="2779" y="404"/>
                  </a:lnTo>
                  <a:lnTo>
                    <a:pt x="25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7">
              <a:extLst>
                <a:ext uri="{FF2B5EF4-FFF2-40B4-BE49-F238E27FC236}">
                  <a16:creationId xmlns:a16="http://schemas.microsoft.com/office/drawing/2014/main" id="{F5653216-AA37-3CFE-97AA-43191843B913}"/>
                </a:ext>
              </a:extLst>
            </p:cNvPr>
            <p:cNvSpPr/>
            <p:nvPr/>
          </p:nvSpPr>
          <p:spPr>
            <a:xfrm>
              <a:off x="3398567" y="2600453"/>
              <a:ext cx="172277" cy="99793"/>
            </a:xfrm>
            <a:custGeom>
              <a:avLst/>
              <a:gdLst/>
              <a:ahLst/>
              <a:cxnLst/>
              <a:rect l="l" t="t" r="r" b="b"/>
              <a:pathLst>
                <a:path w="2555" h="1480" extrusionOk="0">
                  <a:moveTo>
                    <a:pt x="2196" y="0"/>
                  </a:moveTo>
                  <a:lnTo>
                    <a:pt x="0" y="1255"/>
                  </a:lnTo>
                  <a:lnTo>
                    <a:pt x="359" y="1479"/>
                  </a:lnTo>
                  <a:lnTo>
                    <a:pt x="2555" y="224"/>
                  </a:lnTo>
                  <a:lnTo>
                    <a:pt x="21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7">
              <a:extLst>
                <a:ext uri="{FF2B5EF4-FFF2-40B4-BE49-F238E27FC236}">
                  <a16:creationId xmlns:a16="http://schemas.microsoft.com/office/drawing/2014/main" id="{2DC9D7E5-0033-BE25-913C-8E4283B482F2}"/>
                </a:ext>
              </a:extLst>
            </p:cNvPr>
            <p:cNvSpPr/>
            <p:nvPr/>
          </p:nvSpPr>
          <p:spPr>
            <a:xfrm>
              <a:off x="3380429" y="2685075"/>
              <a:ext cx="60482" cy="81587"/>
            </a:xfrm>
            <a:custGeom>
              <a:avLst/>
              <a:gdLst/>
              <a:ahLst/>
              <a:cxnLst/>
              <a:rect l="l" t="t" r="r" b="b"/>
              <a:pathLst>
                <a:path w="897" h="1210" extrusionOk="0">
                  <a:moveTo>
                    <a:pt x="269" y="0"/>
                  </a:moveTo>
                  <a:lnTo>
                    <a:pt x="1" y="134"/>
                  </a:lnTo>
                  <a:lnTo>
                    <a:pt x="1" y="538"/>
                  </a:lnTo>
                  <a:lnTo>
                    <a:pt x="269" y="986"/>
                  </a:lnTo>
                  <a:lnTo>
                    <a:pt x="628" y="1210"/>
                  </a:lnTo>
                  <a:lnTo>
                    <a:pt x="897" y="1031"/>
                  </a:lnTo>
                  <a:lnTo>
                    <a:pt x="897" y="627"/>
                  </a:lnTo>
                  <a:lnTo>
                    <a:pt x="628" y="22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39C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7">
              <a:extLst>
                <a:ext uri="{FF2B5EF4-FFF2-40B4-BE49-F238E27FC236}">
                  <a16:creationId xmlns:a16="http://schemas.microsoft.com/office/drawing/2014/main" id="{B98F4BD5-5D24-D116-3F87-A0F8AD6BEAD9}"/>
                </a:ext>
              </a:extLst>
            </p:cNvPr>
            <p:cNvSpPr/>
            <p:nvPr/>
          </p:nvSpPr>
          <p:spPr>
            <a:xfrm>
              <a:off x="3422706" y="2730386"/>
              <a:ext cx="27308" cy="48413"/>
            </a:xfrm>
            <a:custGeom>
              <a:avLst/>
              <a:gdLst/>
              <a:ahLst/>
              <a:cxnLst/>
              <a:rect l="l" t="t" r="r" b="b"/>
              <a:pathLst>
                <a:path w="405" h="718" extrusionOk="0">
                  <a:moveTo>
                    <a:pt x="1" y="0"/>
                  </a:moveTo>
                  <a:lnTo>
                    <a:pt x="180" y="717"/>
                  </a:lnTo>
                  <a:lnTo>
                    <a:pt x="404" y="583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7">
              <a:extLst>
                <a:ext uri="{FF2B5EF4-FFF2-40B4-BE49-F238E27FC236}">
                  <a16:creationId xmlns:a16="http://schemas.microsoft.com/office/drawing/2014/main" id="{8799953D-76BF-2742-326A-2B8FF8AE0C83}"/>
                </a:ext>
              </a:extLst>
            </p:cNvPr>
            <p:cNvSpPr/>
            <p:nvPr/>
          </p:nvSpPr>
          <p:spPr>
            <a:xfrm>
              <a:off x="3377395" y="2679006"/>
              <a:ext cx="72619" cy="60482"/>
            </a:xfrm>
            <a:custGeom>
              <a:avLst/>
              <a:gdLst/>
              <a:ahLst/>
              <a:cxnLst/>
              <a:rect l="l" t="t" r="r" b="b"/>
              <a:pathLst>
                <a:path w="1077" h="897" extrusionOk="0">
                  <a:moveTo>
                    <a:pt x="1" y="0"/>
                  </a:moveTo>
                  <a:lnTo>
                    <a:pt x="852" y="897"/>
                  </a:lnTo>
                  <a:lnTo>
                    <a:pt x="1076" y="762"/>
                  </a:lnTo>
                  <a:lnTo>
                    <a:pt x="718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7">
              <a:extLst>
                <a:ext uri="{FF2B5EF4-FFF2-40B4-BE49-F238E27FC236}">
                  <a16:creationId xmlns:a16="http://schemas.microsoft.com/office/drawing/2014/main" id="{A832F0DB-C1B1-5CFD-2060-26DB67FCB777}"/>
                </a:ext>
              </a:extLst>
            </p:cNvPr>
            <p:cNvSpPr/>
            <p:nvPr/>
          </p:nvSpPr>
          <p:spPr>
            <a:xfrm>
              <a:off x="3377395" y="2669903"/>
              <a:ext cx="48413" cy="27308"/>
            </a:xfrm>
            <a:custGeom>
              <a:avLst/>
              <a:gdLst/>
              <a:ahLst/>
              <a:cxnLst/>
              <a:rect l="l" t="t" r="r" b="b"/>
              <a:pathLst>
                <a:path w="718" h="405" extrusionOk="0">
                  <a:moveTo>
                    <a:pt x="225" y="1"/>
                  </a:moveTo>
                  <a:lnTo>
                    <a:pt x="1" y="135"/>
                  </a:lnTo>
                  <a:lnTo>
                    <a:pt x="494" y="404"/>
                  </a:lnTo>
                  <a:lnTo>
                    <a:pt x="718" y="27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7">
              <a:extLst>
                <a:ext uri="{FF2B5EF4-FFF2-40B4-BE49-F238E27FC236}">
                  <a16:creationId xmlns:a16="http://schemas.microsoft.com/office/drawing/2014/main" id="{3ED36B3A-3283-A04D-3573-245E3FD98EC7}"/>
                </a:ext>
              </a:extLst>
            </p:cNvPr>
            <p:cNvSpPr/>
            <p:nvPr/>
          </p:nvSpPr>
          <p:spPr>
            <a:xfrm>
              <a:off x="3353256" y="2679006"/>
              <a:ext cx="81655" cy="111862"/>
            </a:xfrm>
            <a:custGeom>
              <a:avLst/>
              <a:gdLst/>
              <a:ahLst/>
              <a:cxnLst/>
              <a:rect l="l" t="t" r="r" b="b"/>
              <a:pathLst>
                <a:path w="1211" h="1659" extrusionOk="0">
                  <a:moveTo>
                    <a:pt x="359" y="0"/>
                  </a:moveTo>
                  <a:lnTo>
                    <a:pt x="0" y="180"/>
                  </a:lnTo>
                  <a:lnTo>
                    <a:pt x="0" y="762"/>
                  </a:lnTo>
                  <a:lnTo>
                    <a:pt x="359" y="1390"/>
                  </a:lnTo>
                  <a:lnTo>
                    <a:pt x="852" y="1658"/>
                  </a:lnTo>
                  <a:lnTo>
                    <a:pt x="1210" y="1479"/>
                  </a:lnTo>
                  <a:lnTo>
                    <a:pt x="1210" y="897"/>
                  </a:lnTo>
                  <a:lnTo>
                    <a:pt x="852" y="269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7">
              <a:extLst>
                <a:ext uri="{FF2B5EF4-FFF2-40B4-BE49-F238E27FC236}">
                  <a16:creationId xmlns:a16="http://schemas.microsoft.com/office/drawing/2014/main" id="{25DD1B63-6EFC-2774-9B54-2E6D2B3B2722}"/>
                </a:ext>
              </a:extLst>
            </p:cNvPr>
            <p:cNvSpPr/>
            <p:nvPr/>
          </p:nvSpPr>
          <p:spPr>
            <a:xfrm>
              <a:off x="3404636" y="2736387"/>
              <a:ext cx="18138" cy="33309"/>
            </a:xfrm>
            <a:custGeom>
              <a:avLst/>
              <a:gdLst/>
              <a:ahLst/>
              <a:cxnLst/>
              <a:rect l="l" t="t" r="r" b="b"/>
              <a:pathLst>
                <a:path w="269" h="494" extrusionOk="0">
                  <a:moveTo>
                    <a:pt x="269" y="1"/>
                  </a:moveTo>
                  <a:lnTo>
                    <a:pt x="0" y="46"/>
                  </a:lnTo>
                  <a:lnTo>
                    <a:pt x="134" y="494"/>
                  </a:lnTo>
                  <a:lnTo>
                    <a:pt x="269" y="40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403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7">
              <a:extLst>
                <a:ext uri="{FF2B5EF4-FFF2-40B4-BE49-F238E27FC236}">
                  <a16:creationId xmlns:a16="http://schemas.microsoft.com/office/drawing/2014/main" id="{2EB2AC06-8DF0-A39B-1472-EDA4DF082EB4}"/>
                </a:ext>
              </a:extLst>
            </p:cNvPr>
            <p:cNvSpPr/>
            <p:nvPr/>
          </p:nvSpPr>
          <p:spPr>
            <a:xfrm>
              <a:off x="3374361" y="2700178"/>
              <a:ext cx="48413" cy="42344"/>
            </a:xfrm>
            <a:custGeom>
              <a:avLst/>
              <a:gdLst/>
              <a:ahLst/>
              <a:cxnLst/>
              <a:rect l="l" t="t" r="r" b="b"/>
              <a:pathLst>
                <a:path w="718" h="628" extrusionOk="0">
                  <a:moveTo>
                    <a:pt x="1" y="0"/>
                  </a:moveTo>
                  <a:lnTo>
                    <a:pt x="583" y="627"/>
                  </a:lnTo>
                  <a:lnTo>
                    <a:pt x="718" y="538"/>
                  </a:lnTo>
                  <a:lnTo>
                    <a:pt x="494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7">
              <a:extLst>
                <a:ext uri="{FF2B5EF4-FFF2-40B4-BE49-F238E27FC236}">
                  <a16:creationId xmlns:a16="http://schemas.microsoft.com/office/drawing/2014/main" id="{D9197291-6D74-2C8F-41B7-DBC3EF3ABD12}"/>
                </a:ext>
              </a:extLst>
            </p:cNvPr>
            <p:cNvSpPr/>
            <p:nvPr/>
          </p:nvSpPr>
          <p:spPr>
            <a:xfrm>
              <a:off x="3374361" y="2694110"/>
              <a:ext cx="33309" cy="21240"/>
            </a:xfrm>
            <a:custGeom>
              <a:avLst/>
              <a:gdLst/>
              <a:ahLst/>
              <a:cxnLst/>
              <a:rect l="l" t="t" r="r" b="b"/>
              <a:pathLst>
                <a:path w="494" h="315" extrusionOk="0">
                  <a:moveTo>
                    <a:pt x="135" y="0"/>
                  </a:moveTo>
                  <a:lnTo>
                    <a:pt x="1" y="90"/>
                  </a:lnTo>
                  <a:lnTo>
                    <a:pt x="359" y="314"/>
                  </a:lnTo>
                  <a:lnTo>
                    <a:pt x="494" y="22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7">
              <a:extLst>
                <a:ext uri="{FF2B5EF4-FFF2-40B4-BE49-F238E27FC236}">
                  <a16:creationId xmlns:a16="http://schemas.microsoft.com/office/drawing/2014/main" id="{348D4B16-4998-5728-D2D2-B305912BAAE2}"/>
                </a:ext>
              </a:extLst>
            </p:cNvPr>
            <p:cNvSpPr/>
            <p:nvPr/>
          </p:nvSpPr>
          <p:spPr>
            <a:xfrm>
              <a:off x="3356290" y="2700178"/>
              <a:ext cx="57448" cy="78620"/>
            </a:xfrm>
            <a:custGeom>
              <a:avLst/>
              <a:gdLst/>
              <a:ahLst/>
              <a:cxnLst/>
              <a:rect l="l" t="t" r="r" b="b"/>
              <a:pathLst>
                <a:path w="852" h="1166" extrusionOk="0">
                  <a:moveTo>
                    <a:pt x="269" y="0"/>
                  </a:moveTo>
                  <a:lnTo>
                    <a:pt x="0" y="135"/>
                  </a:lnTo>
                  <a:lnTo>
                    <a:pt x="0" y="538"/>
                  </a:lnTo>
                  <a:lnTo>
                    <a:pt x="269" y="986"/>
                  </a:lnTo>
                  <a:lnTo>
                    <a:pt x="627" y="1165"/>
                  </a:lnTo>
                  <a:lnTo>
                    <a:pt x="851" y="1031"/>
                  </a:lnTo>
                  <a:lnTo>
                    <a:pt x="851" y="627"/>
                  </a:lnTo>
                  <a:lnTo>
                    <a:pt x="627" y="22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7">
              <a:extLst>
                <a:ext uri="{FF2B5EF4-FFF2-40B4-BE49-F238E27FC236}">
                  <a16:creationId xmlns:a16="http://schemas.microsoft.com/office/drawing/2014/main" id="{BC51D176-2343-4379-A80F-34E2AEBBB194}"/>
                </a:ext>
              </a:extLst>
            </p:cNvPr>
            <p:cNvSpPr/>
            <p:nvPr/>
          </p:nvSpPr>
          <p:spPr>
            <a:xfrm>
              <a:off x="3253531" y="2663902"/>
              <a:ext cx="250830" cy="166209"/>
            </a:xfrm>
            <a:custGeom>
              <a:avLst/>
              <a:gdLst/>
              <a:ahLst/>
              <a:cxnLst/>
              <a:rect l="l" t="t" r="r" b="b"/>
              <a:pathLst>
                <a:path w="3720" h="2465" extrusionOk="0">
                  <a:moveTo>
                    <a:pt x="1" y="0"/>
                  </a:moveTo>
                  <a:lnTo>
                    <a:pt x="3541" y="2465"/>
                  </a:lnTo>
                  <a:lnTo>
                    <a:pt x="3720" y="2375"/>
                  </a:lnTo>
                  <a:lnTo>
                    <a:pt x="3720" y="19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7">
              <a:extLst>
                <a:ext uri="{FF2B5EF4-FFF2-40B4-BE49-F238E27FC236}">
                  <a16:creationId xmlns:a16="http://schemas.microsoft.com/office/drawing/2014/main" id="{C0CCD36F-314B-0D72-746A-78A6DFC984DA}"/>
                </a:ext>
              </a:extLst>
            </p:cNvPr>
            <p:cNvSpPr/>
            <p:nvPr/>
          </p:nvSpPr>
          <p:spPr>
            <a:xfrm>
              <a:off x="3253531" y="2654800"/>
              <a:ext cx="253865" cy="145104"/>
            </a:xfrm>
            <a:custGeom>
              <a:avLst/>
              <a:gdLst/>
              <a:ahLst/>
              <a:cxnLst/>
              <a:rect l="l" t="t" r="r" b="b"/>
              <a:pathLst>
                <a:path w="3765" h="2152" extrusionOk="0">
                  <a:moveTo>
                    <a:pt x="180" y="1"/>
                  </a:moveTo>
                  <a:lnTo>
                    <a:pt x="1" y="135"/>
                  </a:lnTo>
                  <a:lnTo>
                    <a:pt x="3541" y="2152"/>
                  </a:lnTo>
                  <a:lnTo>
                    <a:pt x="3765" y="2062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7">
              <a:extLst>
                <a:ext uri="{FF2B5EF4-FFF2-40B4-BE49-F238E27FC236}">
                  <a16:creationId xmlns:a16="http://schemas.microsoft.com/office/drawing/2014/main" id="{F5D506A1-D6AD-9618-82DB-1E7B3A71979F}"/>
                </a:ext>
              </a:extLst>
            </p:cNvPr>
            <p:cNvSpPr/>
            <p:nvPr/>
          </p:nvSpPr>
          <p:spPr>
            <a:xfrm>
              <a:off x="3253531" y="2663902"/>
              <a:ext cx="238761" cy="166209"/>
            </a:xfrm>
            <a:custGeom>
              <a:avLst/>
              <a:gdLst/>
              <a:ahLst/>
              <a:cxnLst/>
              <a:rect l="l" t="t" r="r" b="b"/>
              <a:pathLst>
                <a:path w="3541" h="2465" extrusionOk="0">
                  <a:moveTo>
                    <a:pt x="1" y="0"/>
                  </a:moveTo>
                  <a:lnTo>
                    <a:pt x="1" y="404"/>
                  </a:lnTo>
                  <a:lnTo>
                    <a:pt x="3541" y="2465"/>
                  </a:lnTo>
                  <a:lnTo>
                    <a:pt x="3541" y="20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7">
              <a:extLst>
                <a:ext uri="{FF2B5EF4-FFF2-40B4-BE49-F238E27FC236}">
                  <a16:creationId xmlns:a16="http://schemas.microsoft.com/office/drawing/2014/main" id="{33C6FE92-0B97-718D-EB50-1BD2FF75C9C1}"/>
                </a:ext>
              </a:extLst>
            </p:cNvPr>
            <p:cNvSpPr/>
            <p:nvPr/>
          </p:nvSpPr>
          <p:spPr>
            <a:xfrm>
              <a:off x="3202151" y="2688041"/>
              <a:ext cx="84689" cy="66551"/>
            </a:xfrm>
            <a:custGeom>
              <a:avLst/>
              <a:gdLst/>
              <a:ahLst/>
              <a:cxnLst/>
              <a:rect l="l" t="t" r="r" b="b"/>
              <a:pathLst>
                <a:path w="1256" h="987" extrusionOk="0">
                  <a:moveTo>
                    <a:pt x="1255" y="1"/>
                  </a:moveTo>
                  <a:lnTo>
                    <a:pt x="1" y="673"/>
                  </a:lnTo>
                  <a:lnTo>
                    <a:pt x="1" y="987"/>
                  </a:lnTo>
                  <a:lnTo>
                    <a:pt x="1255" y="270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7">
              <a:extLst>
                <a:ext uri="{FF2B5EF4-FFF2-40B4-BE49-F238E27FC236}">
                  <a16:creationId xmlns:a16="http://schemas.microsoft.com/office/drawing/2014/main" id="{AC12FA51-9A4D-A563-CAE8-B1791E7CAFAD}"/>
                </a:ext>
              </a:extLst>
            </p:cNvPr>
            <p:cNvSpPr/>
            <p:nvPr/>
          </p:nvSpPr>
          <p:spPr>
            <a:xfrm>
              <a:off x="3168910" y="2739421"/>
              <a:ext cx="42412" cy="48413"/>
            </a:xfrm>
            <a:custGeom>
              <a:avLst/>
              <a:gdLst/>
              <a:ahLst/>
              <a:cxnLst/>
              <a:rect l="l" t="t" r="r" b="b"/>
              <a:pathLst>
                <a:path w="629" h="718" extrusionOk="0">
                  <a:moveTo>
                    <a:pt x="628" y="1"/>
                  </a:moveTo>
                  <a:lnTo>
                    <a:pt x="91" y="225"/>
                  </a:lnTo>
                  <a:lnTo>
                    <a:pt x="1" y="404"/>
                  </a:lnTo>
                  <a:lnTo>
                    <a:pt x="1" y="718"/>
                  </a:lnTo>
                  <a:lnTo>
                    <a:pt x="628" y="314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7">
              <a:extLst>
                <a:ext uri="{FF2B5EF4-FFF2-40B4-BE49-F238E27FC236}">
                  <a16:creationId xmlns:a16="http://schemas.microsoft.com/office/drawing/2014/main" id="{1A7A9F33-43AB-B4EB-35C5-567383DB6756}"/>
                </a:ext>
              </a:extLst>
            </p:cNvPr>
            <p:cNvSpPr/>
            <p:nvPr/>
          </p:nvSpPr>
          <p:spPr>
            <a:xfrm>
              <a:off x="3147805" y="2669903"/>
              <a:ext cx="139036" cy="96758"/>
            </a:xfrm>
            <a:custGeom>
              <a:avLst/>
              <a:gdLst/>
              <a:ahLst/>
              <a:cxnLst/>
              <a:rect l="l" t="t" r="r" b="b"/>
              <a:pathLst>
                <a:path w="2062" h="1435" extrusionOk="0">
                  <a:moveTo>
                    <a:pt x="1613" y="1"/>
                  </a:moveTo>
                  <a:lnTo>
                    <a:pt x="672" y="539"/>
                  </a:lnTo>
                  <a:lnTo>
                    <a:pt x="0" y="1256"/>
                  </a:lnTo>
                  <a:lnTo>
                    <a:pt x="314" y="1435"/>
                  </a:lnTo>
                  <a:lnTo>
                    <a:pt x="941" y="1032"/>
                  </a:lnTo>
                  <a:lnTo>
                    <a:pt x="807" y="942"/>
                  </a:lnTo>
                  <a:lnTo>
                    <a:pt x="2061" y="270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7">
              <a:extLst>
                <a:ext uri="{FF2B5EF4-FFF2-40B4-BE49-F238E27FC236}">
                  <a16:creationId xmlns:a16="http://schemas.microsoft.com/office/drawing/2014/main" id="{6E3AAA2E-729B-BEED-DB9B-FA026E8044EF}"/>
                </a:ext>
              </a:extLst>
            </p:cNvPr>
            <p:cNvSpPr/>
            <p:nvPr/>
          </p:nvSpPr>
          <p:spPr>
            <a:xfrm>
              <a:off x="3147805" y="2754525"/>
              <a:ext cx="21172" cy="33309"/>
            </a:xfrm>
            <a:custGeom>
              <a:avLst/>
              <a:gdLst/>
              <a:ahLst/>
              <a:cxnLst/>
              <a:rect l="l" t="t" r="r" b="b"/>
              <a:pathLst>
                <a:path w="314" h="494" extrusionOk="0">
                  <a:moveTo>
                    <a:pt x="0" y="1"/>
                  </a:moveTo>
                  <a:lnTo>
                    <a:pt x="0" y="314"/>
                  </a:lnTo>
                  <a:lnTo>
                    <a:pt x="314" y="494"/>
                  </a:lnTo>
                  <a:lnTo>
                    <a:pt x="314" y="1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7">
              <a:extLst>
                <a:ext uri="{FF2B5EF4-FFF2-40B4-BE49-F238E27FC236}">
                  <a16:creationId xmlns:a16="http://schemas.microsoft.com/office/drawing/2014/main" id="{9431EDA0-F892-4654-BBE8-1501836BB408}"/>
                </a:ext>
              </a:extLst>
            </p:cNvPr>
            <p:cNvSpPr/>
            <p:nvPr/>
          </p:nvSpPr>
          <p:spPr>
            <a:xfrm>
              <a:off x="3323049" y="2787766"/>
              <a:ext cx="166209" cy="78620"/>
            </a:xfrm>
            <a:custGeom>
              <a:avLst/>
              <a:gdLst/>
              <a:ahLst/>
              <a:cxnLst/>
              <a:rect l="l" t="t" r="r" b="b"/>
              <a:pathLst>
                <a:path w="2465" h="1166" extrusionOk="0">
                  <a:moveTo>
                    <a:pt x="2061" y="1"/>
                  </a:moveTo>
                  <a:lnTo>
                    <a:pt x="807" y="717"/>
                  </a:lnTo>
                  <a:lnTo>
                    <a:pt x="717" y="628"/>
                  </a:lnTo>
                  <a:lnTo>
                    <a:pt x="0" y="1031"/>
                  </a:lnTo>
                  <a:lnTo>
                    <a:pt x="269" y="1166"/>
                  </a:lnTo>
                  <a:lnTo>
                    <a:pt x="1524" y="807"/>
                  </a:lnTo>
                  <a:lnTo>
                    <a:pt x="2465" y="269"/>
                  </a:lnTo>
                  <a:lnTo>
                    <a:pt x="2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7">
              <a:extLst>
                <a:ext uri="{FF2B5EF4-FFF2-40B4-BE49-F238E27FC236}">
                  <a16:creationId xmlns:a16="http://schemas.microsoft.com/office/drawing/2014/main" id="{BBB05FC6-4EFB-5D1A-C691-024BEC857108}"/>
                </a:ext>
              </a:extLst>
            </p:cNvPr>
            <p:cNvSpPr/>
            <p:nvPr/>
          </p:nvSpPr>
          <p:spPr>
            <a:xfrm>
              <a:off x="3425741" y="2805904"/>
              <a:ext cx="63517" cy="54414"/>
            </a:xfrm>
            <a:custGeom>
              <a:avLst/>
              <a:gdLst/>
              <a:ahLst/>
              <a:cxnLst/>
              <a:rect l="l" t="t" r="r" b="b"/>
              <a:pathLst>
                <a:path w="942" h="807" extrusionOk="0">
                  <a:moveTo>
                    <a:pt x="942" y="0"/>
                  </a:moveTo>
                  <a:lnTo>
                    <a:pt x="1" y="538"/>
                  </a:lnTo>
                  <a:lnTo>
                    <a:pt x="1" y="807"/>
                  </a:lnTo>
                  <a:lnTo>
                    <a:pt x="942" y="269"/>
                  </a:lnTo>
                  <a:lnTo>
                    <a:pt x="9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7">
              <a:extLst>
                <a:ext uri="{FF2B5EF4-FFF2-40B4-BE49-F238E27FC236}">
                  <a16:creationId xmlns:a16="http://schemas.microsoft.com/office/drawing/2014/main" id="{7B726535-4226-6AD2-FCD8-3AF6BCBAD47E}"/>
                </a:ext>
              </a:extLst>
            </p:cNvPr>
            <p:cNvSpPr/>
            <p:nvPr/>
          </p:nvSpPr>
          <p:spPr>
            <a:xfrm>
              <a:off x="3341187" y="2842180"/>
              <a:ext cx="84622" cy="45379"/>
            </a:xfrm>
            <a:custGeom>
              <a:avLst/>
              <a:gdLst/>
              <a:ahLst/>
              <a:cxnLst/>
              <a:rect l="l" t="t" r="r" b="b"/>
              <a:pathLst>
                <a:path w="1255" h="673" extrusionOk="0">
                  <a:moveTo>
                    <a:pt x="1255" y="0"/>
                  </a:moveTo>
                  <a:lnTo>
                    <a:pt x="0" y="359"/>
                  </a:lnTo>
                  <a:lnTo>
                    <a:pt x="0" y="672"/>
                  </a:lnTo>
                  <a:lnTo>
                    <a:pt x="1255" y="269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7">
              <a:extLst>
                <a:ext uri="{FF2B5EF4-FFF2-40B4-BE49-F238E27FC236}">
                  <a16:creationId xmlns:a16="http://schemas.microsoft.com/office/drawing/2014/main" id="{13422110-9057-5224-2C16-E86BE6F40684}"/>
                </a:ext>
              </a:extLst>
            </p:cNvPr>
            <p:cNvSpPr/>
            <p:nvPr/>
          </p:nvSpPr>
          <p:spPr>
            <a:xfrm>
              <a:off x="3323049" y="2857284"/>
              <a:ext cx="18205" cy="30275"/>
            </a:xfrm>
            <a:custGeom>
              <a:avLst/>
              <a:gdLst/>
              <a:ahLst/>
              <a:cxnLst/>
              <a:rect l="l" t="t" r="r" b="b"/>
              <a:pathLst>
                <a:path w="270" h="449" extrusionOk="0">
                  <a:moveTo>
                    <a:pt x="0" y="0"/>
                  </a:moveTo>
                  <a:lnTo>
                    <a:pt x="0" y="269"/>
                  </a:lnTo>
                  <a:lnTo>
                    <a:pt x="269" y="448"/>
                  </a:lnTo>
                  <a:lnTo>
                    <a:pt x="269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7">
              <a:extLst>
                <a:ext uri="{FF2B5EF4-FFF2-40B4-BE49-F238E27FC236}">
                  <a16:creationId xmlns:a16="http://schemas.microsoft.com/office/drawing/2014/main" id="{4E5141C9-62B8-0183-C80C-6BF55C20696A}"/>
                </a:ext>
              </a:extLst>
            </p:cNvPr>
            <p:cNvSpPr/>
            <p:nvPr/>
          </p:nvSpPr>
          <p:spPr>
            <a:xfrm>
              <a:off x="3579880" y="2639696"/>
              <a:ext cx="30275" cy="51447"/>
            </a:xfrm>
            <a:custGeom>
              <a:avLst/>
              <a:gdLst/>
              <a:ahLst/>
              <a:cxnLst/>
              <a:rect l="l" t="t" r="r" b="b"/>
              <a:pathLst>
                <a:path w="449" h="763" extrusionOk="0">
                  <a:moveTo>
                    <a:pt x="0" y="1"/>
                  </a:moveTo>
                  <a:lnTo>
                    <a:pt x="0" y="583"/>
                  </a:lnTo>
                  <a:lnTo>
                    <a:pt x="269" y="763"/>
                  </a:lnTo>
                  <a:lnTo>
                    <a:pt x="448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7">
              <a:extLst>
                <a:ext uri="{FF2B5EF4-FFF2-40B4-BE49-F238E27FC236}">
                  <a16:creationId xmlns:a16="http://schemas.microsoft.com/office/drawing/2014/main" id="{47BF8CAB-8CEB-B11E-1597-CDF71E9B1586}"/>
                </a:ext>
              </a:extLst>
            </p:cNvPr>
            <p:cNvSpPr/>
            <p:nvPr/>
          </p:nvSpPr>
          <p:spPr>
            <a:xfrm>
              <a:off x="3579880" y="2585349"/>
              <a:ext cx="75586" cy="63517"/>
            </a:xfrm>
            <a:custGeom>
              <a:avLst/>
              <a:gdLst/>
              <a:ahLst/>
              <a:cxnLst/>
              <a:rect l="l" t="t" r="r" b="b"/>
              <a:pathLst>
                <a:path w="1121" h="942" extrusionOk="0">
                  <a:moveTo>
                    <a:pt x="1120" y="0"/>
                  </a:moveTo>
                  <a:lnTo>
                    <a:pt x="358" y="180"/>
                  </a:lnTo>
                  <a:lnTo>
                    <a:pt x="0" y="807"/>
                  </a:lnTo>
                  <a:lnTo>
                    <a:pt x="269" y="941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7">
              <a:extLst>
                <a:ext uri="{FF2B5EF4-FFF2-40B4-BE49-F238E27FC236}">
                  <a16:creationId xmlns:a16="http://schemas.microsoft.com/office/drawing/2014/main" id="{12AD0AA3-F6FE-CFBB-5C9D-650F85D49CF7}"/>
                </a:ext>
              </a:extLst>
            </p:cNvPr>
            <p:cNvSpPr/>
            <p:nvPr/>
          </p:nvSpPr>
          <p:spPr>
            <a:xfrm>
              <a:off x="3604019" y="2576247"/>
              <a:ext cx="51447" cy="30275"/>
            </a:xfrm>
            <a:custGeom>
              <a:avLst/>
              <a:gdLst/>
              <a:ahLst/>
              <a:cxnLst/>
              <a:rect l="l" t="t" r="r" b="b"/>
              <a:pathLst>
                <a:path w="763" h="449" extrusionOk="0">
                  <a:moveTo>
                    <a:pt x="538" y="1"/>
                  </a:moveTo>
                  <a:lnTo>
                    <a:pt x="0" y="315"/>
                  </a:lnTo>
                  <a:lnTo>
                    <a:pt x="269" y="449"/>
                  </a:lnTo>
                  <a:lnTo>
                    <a:pt x="762" y="13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7">
              <a:extLst>
                <a:ext uri="{FF2B5EF4-FFF2-40B4-BE49-F238E27FC236}">
                  <a16:creationId xmlns:a16="http://schemas.microsoft.com/office/drawing/2014/main" id="{3D8BD9FD-373D-6E8E-F340-F26A1BC3A68A}"/>
                </a:ext>
              </a:extLst>
            </p:cNvPr>
            <p:cNvSpPr/>
            <p:nvPr/>
          </p:nvSpPr>
          <p:spPr>
            <a:xfrm>
              <a:off x="3597950" y="2585349"/>
              <a:ext cx="84689" cy="117863"/>
            </a:xfrm>
            <a:custGeom>
              <a:avLst/>
              <a:gdLst/>
              <a:ahLst/>
              <a:cxnLst/>
              <a:rect l="l" t="t" r="r" b="b"/>
              <a:pathLst>
                <a:path w="1256" h="1748" extrusionOk="0">
                  <a:moveTo>
                    <a:pt x="852" y="0"/>
                  </a:moveTo>
                  <a:lnTo>
                    <a:pt x="359" y="314"/>
                  </a:lnTo>
                  <a:lnTo>
                    <a:pt x="1" y="941"/>
                  </a:lnTo>
                  <a:lnTo>
                    <a:pt x="1" y="1569"/>
                  </a:lnTo>
                  <a:lnTo>
                    <a:pt x="359" y="1748"/>
                  </a:lnTo>
                  <a:lnTo>
                    <a:pt x="852" y="1479"/>
                  </a:lnTo>
                  <a:lnTo>
                    <a:pt x="1256" y="807"/>
                  </a:lnTo>
                  <a:lnTo>
                    <a:pt x="1256" y="224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7">
              <a:extLst>
                <a:ext uri="{FF2B5EF4-FFF2-40B4-BE49-F238E27FC236}">
                  <a16:creationId xmlns:a16="http://schemas.microsoft.com/office/drawing/2014/main" id="{F9DAA60F-DE80-1F05-7B17-4F55AA7CD108}"/>
                </a:ext>
              </a:extLst>
            </p:cNvPr>
            <p:cNvSpPr/>
            <p:nvPr/>
          </p:nvSpPr>
          <p:spPr>
            <a:xfrm>
              <a:off x="3619122" y="2648799"/>
              <a:ext cx="12137" cy="24206"/>
            </a:xfrm>
            <a:custGeom>
              <a:avLst/>
              <a:gdLst/>
              <a:ahLst/>
              <a:cxnLst/>
              <a:rect l="l" t="t" r="r" b="b"/>
              <a:pathLst>
                <a:path w="180" h="359" extrusionOk="0">
                  <a:moveTo>
                    <a:pt x="1" y="0"/>
                  </a:moveTo>
                  <a:lnTo>
                    <a:pt x="1" y="269"/>
                  </a:lnTo>
                  <a:lnTo>
                    <a:pt x="90" y="359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7">
              <a:extLst>
                <a:ext uri="{FF2B5EF4-FFF2-40B4-BE49-F238E27FC236}">
                  <a16:creationId xmlns:a16="http://schemas.microsoft.com/office/drawing/2014/main" id="{F858430F-C879-AEC3-71C7-D812688432E2}"/>
                </a:ext>
              </a:extLst>
            </p:cNvPr>
            <p:cNvSpPr/>
            <p:nvPr/>
          </p:nvSpPr>
          <p:spPr>
            <a:xfrm>
              <a:off x="3619122" y="2621625"/>
              <a:ext cx="36343" cy="3027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538" y="0"/>
                  </a:moveTo>
                  <a:lnTo>
                    <a:pt x="180" y="45"/>
                  </a:lnTo>
                  <a:lnTo>
                    <a:pt x="1" y="403"/>
                  </a:lnTo>
                  <a:lnTo>
                    <a:pt x="90" y="44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7">
              <a:extLst>
                <a:ext uri="{FF2B5EF4-FFF2-40B4-BE49-F238E27FC236}">
                  <a16:creationId xmlns:a16="http://schemas.microsoft.com/office/drawing/2014/main" id="{B04D4B38-5B0A-C9D5-CBE6-D1A70C417DD1}"/>
                </a:ext>
              </a:extLst>
            </p:cNvPr>
            <p:cNvSpPr/>
            <p:nvPr/>
          </p:nvSpPr>
          <p:spPr>
            <a:xfrm>
              <a:off x="3631192" y="2615557"/>
              <a:ext cx="24274" cy="15171"/>
            </a:xfrm>
            <a:custGeom>
              <a:avLst/>
              <a:gdLst/>
              <a:ahLst/>
              <a:cxnLst/>
              <a:rect l="l" t="t" r="r" b="b"/>
              <a:pathLst>
                <a:path w="360" h="225" extrusionOk="0">
                  <a:moveTo>
                    <a:pt x="225" y="0"/>
                  </a:moveTo>
                  <a:lnTo>
                    <a:pt x="1" y="135"/>
                  </a:lnTo>
                  <a:lnTo>
                    <a:pt x="90" y="224"/>
                  </a:lnTo>
                  <a:lnTo>
                    <a:pt x="359" y="9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7">
              <a:extLst>
                <a:ext uri="{FF2B5EF4-FFF2-40B4-BE49-F238E27FC236}">
                  <a16:creationId xmlns:a16="http://schemas.microsoft.com/office/drawing/2014/main" id="{14EDF444-ED01-6CEB-7CDE-0E184A13DE19}"/>
                </a:ext>
              </a:extLst>
            </p:cNvPr>
            <p:cNvSpPr/>
            <p:nvPr/>
          </p:nvSpPr>
          <p:spPr>
            <a:xfrm>
              <a:off x="3625191" y="2621625"/>
              <a:ext cx="42344" cy="57448"/>
            </a:xfrm>
            <a:custGeom>
              <a:avLst/>
              <a:gdLst/>
              <a:ahLst/>
              <a:cxnLst/>
              <a:rect l="l" t="t" r="r" b="b"/>
              <a:pathLst>
                <a:path w="628" h="852" extrusionOk="0">
                  <a:moveTo>
                    <a:pt x="448" y="0"/>
                  </a:moveTo>
                  <a:lnTo>
                    <a:pt x="179" y="134"/>
                  </a:lnTo>
                  <a:lnTo>
                    <a:pt x="0" y="448"/>
                  </a:lnTo>
                  <a:lnTo>
                    <a:pt x="0" y="762"/>
                  </a:lnTo>
                  <a:lnTo>
                    <a:pt x="179" y="851"/>
                  </a:lnTo>
                  <a:lnTo>
                    <a:pt x="448" y="717"/>
                  </a:lnTo>
                  <a:lnTo>
                    <a:pt x="627" y="403"/>
                  </a:lnTo>
                  <a:lnTo>
                    <a:pt x="627" y="90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7">
              <a:extLst>
                <a:ext uri="{FF2B5EF4-FFF2-40B4-BE49-F238E27FC236}">
                  <a16:creationId xmlns:a16="http://schemas.microsoft.com/office/drawing/2014/main" id="{940C376D-988D-DAD2-05E0-1ACA21A0FD04}"/>
                </a:ext>
              </a:extLst>
            </p:cNvPr>
            <p:cNvSpPr/>
            <p:nvPr/>
          </p:nvSpPr>
          <p:spPr>
            <a:xfrm>
              <a:off x="3673536" y="3074805"/>
              <a:ext cx="27241" cy="96758"/>
            </a:xfrm>
            <a:custGeom>
              <a:avLst/>
              <a:gdLst/>
              <a:ahLst/>
              <a:cxnLst/>
              <a:rect l="l" t="t" r="r" b="b"/>
              <a:pathLst>
                <a:path w="404" h="1435" extrusionOk="0">
                  <a:moveTo>
                    <a:pt x="0" y="0"/>
                  </a:moveTo>
                  <a:lnTo>
                    <a:pt x="0" y="1300"/>
                  </a:lnTo>
                  <a:lnTo>
                    <a:pt x="224" y="1434"/>
                  </a:lnTo>
                  <a:lnTo>
                    <a:pt x="403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7">
              <a:extLst>
                <a:ext uri="{FF2B5EF4-FFF2-40B4-BE49-F238E27FC236}">
                  <a16:creationId xmlns:a16="http://schemas.microsoft.com/office/drawing/2014/main" id="{E9133552-594F-83AE-9A5D-0100878452E9}"/>
                </a:ext>
              </a:extLst>
            </p:cNvPr>
            <p:cNvSpPr/>
            <p:nvPr/>
          </p:nvSpPr>
          <p:spPr>
            <a:xfrm>
              <a:off x="3673536" y="3020391"/>
              <a:ext cx="75586" cy="63517"/>
            </a:xfrm>
            <a:custGeom>
              <a:avLst/>
              <a:gdLst/>
              <a:ahLst/>
              <a:cxnLst/>
              <a:rect l="l" t="t" r="r" b="b"/>
              <a:pathLst>
                <a:path w="1121" h="942" extrusionOk="0">
                  <a:moveTo>
                    <a:pt x="1120" y="1"/>
                  </a:moveTo>
                  <a:lnTo>
                    <a:pt x="359" y="180"/>
                  </a:lnTo>
                  <a:lnTo>
                    <a:pt x="0" y="807"/>
                  </a:lnTo>
                  <a:lnTo>
                    <a:pt x="224" y="942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7">
              <a:extLst>
                <a:ext uri="{FF2B5EF4-FFF2-40B4-BE49-F238E27FC236}">
                  <a16:creationId xmlns:a16="http://schemas.microsoft.com/office/drawing/2014/main" id="{028A002F-B634-EBB2-BA81-49089E4A02DD}"/>
                </a:ext>
              </a:extLst>
            </p:cNvPr>
            <p:cNvSpPr/>
            <p:nvPr/>
          </p:nvSpPr>
          <p:spPr>
            <a:xfrm>
              <a:off x="3697675" y="3011356"/>
              <a:ext cx="51447" cy="30275"/>
            </a:xfrm>
            <a:custGeom>
              <a:avLst/>
              <a:gdLst/>
              <a:ahLst/>
              <a:cxnLst/>
              <a:rect l="l" t="t" r="r" b="b"/>
              <a:pathLst>
                <a:path w="763" h="449" extrusionOk="0">
                  <a:moveTo>
                    <a:pt x="493" y="0"/>
                  </a:moveTo>
                  <a:lnTo>
                    <a:pt x="1" y="314"/>
                  </a:lnTo>
                  <a:lnTo>
                    <a:pt x="225" y="449"/>
                  </a:lnTo>
                  <a:lnTo>
                    <a:pt x="762" y="13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7">
              <a:extLst>
                <a:ext uri="{FF2B5EF4-FFF2-40B4-BE49-F238E27FC236}">
                  <a16:creationId xmlns:a16="http://schemas.microsoft.com/office/drawing/2014/main" id="{C685FE6C-8D5A-B322-5293-2B971D41A69A}"/>
                </a:ext>
              </a:extLst>
            </p:cNvPr>
            <p:cNvSpPr/>
            <p:nvPr/>
          </p:nvSpPr>
          <p:spPr>
            <a:xfrm>
              <a:off x="3688640" y="3020391"/>
              <a:ext cx="84622" cy="151172"/>
            </a:xfrm>
            <a:custGeom>
              <a:avLst/>
              <a:gdLst/>
              <a:ahLst/>
              <a:cxnLst/>
              <a:rect l="l" t="t" r="r" b="b"/>
              <a:pathLst>
                <a:path w="1255" h="2242" extrusionOk="0">
                  <a:moveTo>
                    <a:pt x="896" y="1"/>
                  </a:moveTo>
                  <a:lnTo>
                    <a:pt x="359" y="315"/>
                  </a:lnTo>
                  <a:lnTo>
                    <a:pt x="0" y="942"/>
                  </a:lnTo>
                  <a:lnTo>
                    <a:pt x="0" y="2241"/>
                  </a:lnTo>
                  <a:lnTo>
                    <a:pt x="1255" y="1524"/>
                  </a:lnTo>
                  <a:lnTo>
                    <a:pt x="1255" y="225"/>
                  </a:lnTo>
                  <a:lnTo>
                    <a:pt x="8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7">
              <a:extLst>
                <a:ext uri="{FF2B5EF4-FFF2-40B4-BE49-F238E27FC236}">
                  <a16:creationId xmlns:a16="http://schemas.microsoft.com/office/drawing/2014/main" id="{580BBCE5-C69D-78F4-B213-92E252725BEA}"/>
                </a:ext>
              </a:extLst>
            </p:cNvPr>
            <p:cNvSpPr/>
            <p:nvPr/>
          </p:nvSpPr>
          <p:spPr>
            <a:xfrm>
              <a:off x="3709745" y="3080873"/>
              <a:ext cx="15171" cy="27241"/>
            </a:xfrm>
            <a:custGeom>
              <a:avLst/>
              <a:gdLst/>
              <a:ahLst/>
              <a:cxnLst/>
              <a:rect l="l" t="t" r="r" b="b"/>
              <a:pathLst>
                <a:path w="225" h="404" extrusionOk="0">
                  <a:moveTo>
                    <a:pt x="1" y="0"/>
                  </a:moveTo>
                  <a:lnTo>
                    <a:pt x="1" y="314"/>
                  </a:lnTo>
                  <a:lnTo>
                    <a:pt x="135" y="403"/>
                  </a:lnTo>
                  <a:lnTo>
                    <a:pt x="225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7">
              <a:extLst>
                <a:ext uri="{FF2B5EF4-FFF2-40B4-BE49-F238E27FC236}">
                  <a16:creationId xmlns:a16="http://schemas.microsoft.com/office/drawing/2014/main" id="{5CAE1C6E-FB36-F869-1A8B-0CA609A4D432}"/>
                </a:ext>
              </a:extLst>
            </p:cNvPr>
            <p:cNvSpPr/>
            <p:nvPr/>
          </p:nvSpPr>
          <p:spPr>
            <a:xfrm>
              <a:off x="3709745" y="3056667"/>
              <a:ext cx="39378" cy="30275"/>
            </a:xfrm>
            <a:custGeom>
              <a:avLst/>
              <a:gdLst/>
              <a:ahLst/>
              <a:cxnLst/>
              <a:rect l="l" t="t" r="r" b="b"/>
              <a:pathLst>
                <a:path w="584" h="449" extrusionOk="0">
                  <a:moveTo>
                    <a:pt x="583" y="1"/>
                  </a:moveTo>
                  <a:lnTo>
                    <a:pt x="180" y="45"/>
                  </a:lnTo>
                  <a:lnTo>
                    <a:pt x="1" y="359"/>
                  </a:lnTo>
                  <a:lnTo>
                    <a:pt x="135" y="449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7">
              <a:extLst>
                <a:ext uri="{FF2B5EF4-FFF2-40B4-BE49-F238E27FC236}">
                  <a16:creationId xmlns:a16="http://schemas.microsoft.com/office/drawing/2014/main" id="{BF93A77C-6280-6516-C560-68B15CF269D0}"/>
                </a:ext>
              </a:extLst>
            </p:cNvPr>
            <p:cNvSpPr/>
            <p:nvPr/>
          </p:nvSpPr>
          <p:spPr>
            <a:xfrm>
              <a:off x="3721882" y="3050598"/>
              <a:ext cx="27241" cy="15239"/>
            </a:xfrm>
            <a:custGeom>
              <a:avLst/>
              <a:gdLst/>
              <a:ahLst/>
              <a:cxnLst/>
              <a:rect l="l" t="t" r="r" b="b"/>
              <a:pathLst>
                <a:path w="404" h="226" extrusionOk="0">
                  <a:moveTo>
                    <a:pt x="269" y="1"/>
                  </a:moveTo>
                  <a:lnTo>
                    <a:pt x="0" y="135"/>
                  </a:lnTo>
                  <a:lnTo>
                    <a:pt x="134" y="225"/>
                  </a:lnTo>
                  <a:lnTo>
                    <a:pt x="403" y="9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7">
              <a:extLst>
                <a:ext uri="{FF2B5EF4-FFF2-40B4-BE49-F238E27FC236}">
                  <a16:creationId xmlns:a16="http://schemas.microsoft.com/office/drawing/2014/main" id="{830443B7-B9BA-2391-376E-0C5E12FC9705}"/>
                </a:ext>
              </a:extLst>
            </p:cNvPr>
            <p:cNvSpPr/>
            <p:nvPr/>
          </p:nvSpPr>
          <p:spPr>
            <a:xfrm>
              <a:off x="3718847" y="3056667"/>
              <a:ext cx="42344" cy="57448"/>
            </a:xfrm>
            <a:custGeom>
              <a:avLst/>
              <a:gdLst/>
              <a:ahLst/>
              <a:cxnLst/>
              <a:rect l="l" t="t" r="r" b="b"/>
              <a:pathLst>
                <a:path w="628" h="852" extrusionOk="0">
                  <a:moveTo>
                    <a:pt x="448" y="1"/>
                  </a:moveTo>
                  <a:lnTo>
                    <a:pt x="179" y="135"/>
                  </a:lnTo>
                  <a:lnTo>
                    <a:pt x="0" y="449"/>
                  </a:lnTo>
                  <a:lnTo>
                    <a:pt x="0" y="762"/>
                  </a:lnTo>
                  <a:lnTo>
                    <a:pt x="179" y="852"/>
                  </a:lnTo>
                  <a:lnTo>
                    <a:pt x="448" y="718"/>
                  </a:lnTo>
                  <a:lnTo>
                    <a:pt x="628" y="404"/>
                  </a:lnTo>
                  <a:lnTo>
                    <a:pt x="628" y="90"/>
                  </a:lnTo>
                  <a:lnTo>
                    <a:pt x="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7">
              <a:extLst>
                <a:ext uri="{FF2B5EF4-FFF2-40B4-BE49-F238E27FC236}">
                  <a16:creationId xmlns:a16="http://schemas.microsoft.com/office/drawing/2014/main" id="{F957B77F-BAD0-8F46-1519-CFD7BD5F7D10}"/>
                </a:ext>
              </a:extLst>
            </p:cNvPr>
            <p:cNvSpPr/>
            <p:nvPr/>
          </p:nvSpPr>
          <p:spPr>
            <a:xfrm>
              <a:off x="2866767" y="3316532"/>
              <a:ext cx="435177" cy="238761"/>
            </a:xfrm>
            <a:custGeom>
              <a:avLst/>
              <a:gdLst/>
              <a:ahLst/>
              <a:cxnLst/>
              <a:rect l="l" t="t" r="r" b="b"/>
              <a:pathLst>
                <a:path w="6454" h="3541" extrusionOk="0">
                  <a:moveTo>
                    <a:pt x="6454" y="0"/>
                  </a:moveTo>
                  <a:lnTo>
                    <a:pt x="5692" y="90"/>
                  </a:lnTo>
                  <a:lnTo>
                    <a:pt x="1" y="3361"/>
                  </a:lnTo>
                  <a:lnTo>
                    <a:pt x="180" y="3540"/>
                  </a:lnTo>
                  <a:lnTo>
                    <a:pt x="897" y="3495"/>
                  </a:lnTo>
                  <a:lnTo>
                    <a:pt x="64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7">
              <a:extLst>
                <a:ext uri="{FF2B5EF4-FFF2-40B4-BE49-F238E27FC236}">
                  <a16:creationId xmlns:a16="http://schemas.microsoft.com/office/drawing/2014/main" id="{5ED477E5-D299-4E4B-774F-86899706E9EE}"/>
                </a:ext>
              </a:extLst>
            </p:cNvPr>
            <p:cNvSpPr/>
            <p:nvPr/>
          </p:nvSpPr>
          <p:spPr>
            <a:xfrm>
              <a:off x="3051114" y="3491775"/>
              <a:ext cx="389798" cy="323315"/>
            </a:xfrm>
            <a:custGeom>
              <a:avLst/>
              <a:gdLst/>
              <a:ahLst/>
              <a:cxnLst/>
              <a:rect l="l" t="t" r="r" b="b"/>
              <a:pathLst>
                <a:path w="5781" h="4795" extrusionOk="0">
                  <a:moveTo>
                    <a:pt x="5781" y="0"/>
                  </a:moveTo>
                  <a:lnTo>
                    <a:pt x="314" y="3092"/>
                  </a:lnTo>
                  <a:lnTo>
                    <a:pt x="0" y="3226"/>
                  </a:lnTo>
                  <a:lnTo>
                    <a:pt x="90" y="4795"/>
                  </a:lnTo>
                  <a:lnTo>
                    <a:pt x="5781" y="1524"/>
                  </a:lnTo>
                  <a:lnTo>
                    <a:pt x="57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7">
              <a:extLst>
                <a:ext uri="{FF2B5EF4-FFF2-40B4-BE49-F238E27FC236}">
                  <a16:creationId xmlns:a16="http://schemas.microsoft.com/office/drawing/2014/main" id="{DAA35202-3CBD-3B8D-CD18-D9C8D4A84F7A}"/>
                </a:ext>
              </a:extLst>
            </p:cNvPr>
            <p:cNvSpPr/>
            <p:nvPr/>
          </p:nvSpPr>
          <p:spPr>
            <a:xfrm>
              <a:off x="3023941" y="3416189"/>
              <a:ext cx="416972" cy="296209"/>
            </a:xfrm>
            <a:custGeom>
              <a:avLst/>
              <a:gdLst/>
              <a:ahLst/>
              <a:cxnLst/>
              <a:rect l="l" t="t" r="r" b="b"/>
              <a:pathLst>
                <a:path w="6184" h="4393" extrusionOk="0">
                  <a:moveTo>
                    <a:pt x="5556" y="1"/>
                  </a:moveTo>
                  <a:lnTo>
                    <a:pt x="0" y="3272"/>
                  </a:lnTo>
                  <a:lnTo>
                    <a:pt x="493" y="4392"/>
                  </a:lnTo>
                  <a:lnTo>
                    <a:pt x="6184" y="1121"/>
                  </a:lnTo>
                  <a:lnTo>
                    <a:pt x="57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7">
              <a:extLst>
                <a:ext uri="{FF2B5EF4-FFF2-40B4-BE49-F238E27FC236}">
                  <a16:creationId xmlns:a16="http://schemas.microsoft.com/office/drawing/2014/main" id="{B04241B7-63FA-8AE2-0996-3FCF5D174D78}"/>
                </a:ext>
              </a:extLst>
            </p:cNvPr>
            <p:cNvSpPr/>
            <p:nvPr/>
          </p:nvSpPr>
          <p:spPr>
            <a:xfrm>
              <a:off x="2969527" y="3352740"/>
              <a:ext cx="441178" cy="284072"/>
            </a:xfrm>
            <a:custGeom>
              <a:avLst/>
              <a:gdLst/>
              <a:ahLst/>
              <a:cxnLst/>
              <a:rect l="l" t="t" r="r" b="b"/>
              <a:pathLst>
                <a:path w="6543" h="4213" extrusionOk="0">
                  <a:moveTo>
                    <a:pt x="5781" y="1"/>
                  </a:moveTo>
                  <a:lnTo>
                    <a:pt x="180" y="3093"/>
                  </a:lnTo>
                  <a:lnTo>
                    <a:pt x="0" y="3272"/>
                  </a:lnTo>
                  <a:lnTo>
                    <a:pt x="852" y="4213"/>
                  </a:lnTo>
                  <a:lnTo>
                    <a:pt x="6543" y="942"/>
                  </a:lnTo>
                  <a:lnTo>
                    <a:pt x="57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7">
              <a:extLst>
                <a:ext uri="{FF2B5EF4-FFF2-40B4-BE49-F238E27FC236}">
                  <a16:creationId xmlns:a16="http://schemas.microsoft.com/office/drawing/2014/main" id="{60751C11-D583-58DE-0CCC-401BB3A4F1F1}"/>
                </a:ext>
              </a:extLst>
            </p:cNvPr>
            <p:cNvSpPr/>
            <p:nvPr/>
          </p:nvSpPr>
          <p:spPr>
            <a:xfrm>
              <a:off x="2918147" y="3316532"/>
              <a:ext cx="441178" cy="256831"/>
            </a:xfrm>
            <a:custGeom>
              <a:avLst/>
              <a:gdLst/>
              <a:ahLst/>
              <a:cxnLst/>
              <a:rect l="l" t="t" r="r" b="b"/>
              <a:pathLst>
                <a:path w="6543" h="3809" extrusionOk="0">
                  <a:moveTo>
                    <a:pt x="5692" y="0"/>
                  </a:moveTo>
                  <a:lnTo>
                    <a:pt x="1" y="3316"/>
                  </a:lnTo>
                  <a:lnTo>
                    <a:pt x="180" y="3764"/>
                  </a:lnTo>
                  <a:lnTo>
                    <a:pt x="852" y="3809"/>
                  </a:lnTo>
                  <a:lnTo>
                    <a:pt x="6543" y="538"/>
                  </a:lnTo>
                  <a:lnTo>
                    <a:pt x="56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7">
              <a:extLst>
                <a:ext uri="{FF2B5EF4-FFF2-40B4-BE49-F238E27FC236}">
                  <a16:creationId xmlns:a16="http://schemas.microsoft.com/office/drawing/2014/main" id="{923DFD1D-2972-3F43-C5A3-0A030412DCE2}"/>
                </a:ext>
              </a:extLst>
            </p:cNvPr>
            <p:cNvSpPr/>
            <p:nvPr/>
          </p:nvSpPr>
          <p:spPr>
            <a:xfrm>
              <a:off x="2836560" y="3540121"/>
              <a:ext cx="220623" cy="274969"/>
            </a:xfrm>
            <a:custGeom>
              <a:avLst/>
              <a:gdLst/>
              <a:ahLst/>
              <a:cxnLst/>
              <a:rect l="l" t="t" r="r" b="b"/>
              <a:pathLst>
                <a:path w="3272" h="4078" extrusionOk="0">
                  <a:moveTo>
                    <a:pt x="1211" y="0"/>
                  </a:moveTo>
                  <a:lnTo>
                    <a:pt x="449" y="45"/>
                  </a:lnTo>
                  <a:lnTo>
                    <a:pt x="1" y="672"/>
                  </a:lnTo>
                  <a:lnTo>
                    <a:pt x="1" y="2196"/>
                  </a:lnTo>
                  <a:lnTo>
                    <a:pt x="3272" y="4078"/>
                  </a:lnTo>
                  <a:lnTo>
                    <a:pt x="3272" y="2554"/>
                  </a:lnTo>
                  <a:lnTo>
                    <a:pt x="2824" y="1434"/>
                  </a:lnTo>
                  <a:lnTo>
                    <a:pt x="2062" y="493"/>
                  </a:lnTo>
                  <a:lnTo>
                    <a:pt x="1211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7">
              <a:extLst>
                <a:ext uri="{FF2B5EF4-FFF2-40B4-BE49-F238E27FC236}">
                  <a16:creationId xmlns:a16="http://schemas.microsoft.com/office/drawing/2014/main" id="{C7778A43-FD42-E6DD-11AD-FFD3CC82A556}"/>
                </a:ext>
              </a:extLst>
            </p:cNvPr>
            <p:cNvSpPr/>
            <p:nvPr/>
          </p:nvSpPr>
          <p:spPr>
            <a:xfrm>
              <a:off x="2649247" y="3422258"/>
              <a:ext cx="329383" cy="501593"/>
            </a:xfrm>
            <a:custGeom>
              <a:avLst/>
              <a:gdLst/>
              <a:ahLst/>
              <a:cxnLst/>
              <a:rect l="l" t="t" r="r" b="b"/>
              <a:pathLst>
                <a:path w="4885" h="7439" extrusionOk="0">
                  <a:moveTo>
                    <a:pt x="1" y="1"/>
                  </a:moveTo>
                  <a:lnTo>
                    <a:pt x="1" y="4616"/>
                  </a:lnTo>
                  <a:lnTo>
                    <a:pt x="4885" y="7439"/>
                  </a:lnTo>
                  <a:lnTo>
                    <a:pt x="4885" y="28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7">
              <a:extLst>
                <a:ext uri="{FF2B5EF4-FFF2-40B4-BE49-F238E27FC236}">
                  <a16:creationId xmlns:a16="http://schemas.microsoft.com/office/drawing/2014/main" id="{5DDD53BF-A0D9-5481-F1C2-8F73EC16CECD}"/>
                </a:ext>
              </a:extLst>
            </p:cNvPr>
            <p:cNvSpPr/>
            <p:nvPr/>
          </p:nvSpPr>
          <p:spPr>
            <a:xfrm>
              <a:off x="2649247" y="3346739"/>
              <a:ext cx="462350" cy="265934"/>
            </a:xfrm>
            <a:custGeom>
              <a:avLst/>
              <a:gdLst/>
              <a:ahLst/>
              <a:cxnLst/>
              <a:rect l="l" t="t" r="r" b="b"/>
              <a:pathLst>
                <a:path w="6857" h="3944" extrusionOk="0">
                  <a:moveTo>
                    <a:pt x="1972" y="0"/>
                  </a:moveTo>
                  <a:lnTo>
                    <a:pt x="1" y="1121"/>
                  </a:lnTo>
                  <a:lnTo>
                    <a:pt x="4885" y="3944"/>
                  </a:lnTo>
                  <a:lnTo>
                    <a:pt x="5871" y="3899"/>
                  </a:lnTo>
                  <a:lnTo>
                    <a:pt x="6857" y="2823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7">
              <a:extLst>
                <a:ext uri="{FF2B5EF4-FFF2-40B4-BE49-F238E27FC236}">
                  <a16:creationId xmlns:a16="http://schemas.microsoft.com/office/drawing/2014/main" id="{538FF6CE-FE3B-C1AC-BEA3-866016460924}"/>
                </a:ext>
              </a:extLst>
            </p:cNvPr>
            <p:cNvSpPr/>
            <p:nvPr/>
          </p:nvSpPr>
          <p:spPr>
            <a:xfrm>
              <a:off x="2978562" y="3537087"/>
              <a:ext cx="133034" cy="386764"/>
            </a:xfrm>
            <a:custGeom>
              <a:avLst/>
              <a:gdLst/>
              <a:ahLst/>
              <a:cxnLst/>
              <a:rect l="l" t="t" r="r" b="b"/>
              <a:pathLst>
                <a:path w="1973" h="5736" extrusionOk="0">
                  <a:moveTo>
                    <a:pt x="1973" y="0"/>
                  </a:moveTo>
                  <a:lnTo>
                    <a:pt x="1" y="1121"/>
                  </a:lnTo>
                  <a:lnTo>
                    <a:pt x="1" y="5736"/>
                  </a:lnTo>
                  <a:lnTo>
                    <a:pt x="1973" y="4571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7">
              <a:extLst>
                <a:ext uri="{FF2B5EF4-FFF2-40B4-BE49-F238E27FC236}">
                  <a16:creationId xmlns:a16="http://schemas.microsoft.com/office/drawing/2014/main" id="{6F566850-3A8C-6C5D-9505-5FCE49B12F0C}"/>
                </a:ext>
              </a:extLst>
            </p:cNvPr>
            <p:cNvSpPr/>
            <p:nvPr/>
          </p:nvSpPr>
          <p:spPr>
            <a:xfrm>
              <a:off x="2709662" y="3373912"/>
              <a:ext cx="341520" cy="193449"/>
            </a:xfrm>
            <a:custGeom>
              <a:avLst/>
              <a:gdLst/>
              <a:ahLst/>
              <a:cxnLst/>
              <a:rect l="l" t="t" r="r" b="b"/>
              <a:pathLst>
                <a:path w="5065" h="2869" extrusionOk="0">
                  <a:moveTo>
                    <a:pt x="1166" y="1"/>
                  </a:moveTo>
                  <a:lnTo>
                    <a:pt x="1" y="628"/>
                  </a:lnTo>
                  <a:lnTo>
                    <a:pt x="3899" y="2868"/>
                  </a:lnTo>
                  <a:lnTo>
                    <a:pt x="5064" y="2241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7">
              <a:extLst>
                <a:ext uri="{FF2B5EF4-FFF2-40B4-BE49-F238E27FC236}">
                  <a16:creationId xmlns:a16="http://schemas.microsoft.com/office/drawing/2014/main" id="{9A1888EA-0AB3-2E4C-A941-3256C924A5D4}"/>
                </a:ext>
              </a:extLst>
            </p:cNvPr>
            <p:cNvSpPr/>
            <p:nvPr/>
          </p:nvSpPr>
          <p:spPr>
            <a:xfrm>
              <a:off x="2709662" y="3416189"/>
              <a:ext cx="268968" cy="160208"/>
            </a:xfrm>
            <a:custGeom>
              <a:avLst/>
              <a:gdLst/>
              <a:ahLst/>
              <a:cxnLst/>
              <a:rect l="l" t="t" r="r" b="b"/>
              <a:pathLst>
                <a:path w="3989" h="2376" extrusionOk="0">
                  <a:moveTo>
                    <a:pt x="1" y="1"/>
                  </a:moveTo>
                  <a:lnTo>
                    <a:pt x="1" y="135"/>
                  </a:lnTo>
                  <a:lnTo>
                    <a:pt x="3899" y="2376"/>
                  </a:lnTo>
                  <a:lnTo>
                    <a:pt x="3989" y="2286"/>
                  </a:lnTo>
                  <a:lnTo>
                    <a:pt x="3899" y="2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7">
              <a:extLst>
                <a:ext uri="{FF2B5EF4-FFF2-40B4-BE49-F238E27FC236}">
                  <a16:creationId xmlns:a16="http://schemas.microsoft.com/office/drawing/2014/main" id="{F37318B0-6D93-871D-1DF8-306897D357A2}"/>
                </a:ext>
              </a:extLst>
            </p:cNvPr>
            <p:cNvSpPr/>
            <p:nvPr/>
          </p:nvSpPr>
          <p:spPr>
            <a:xfrm>
              <a:off x="2972561" y="3525017"/>
              <a:ext cx="78620" cy="51380"/>
            </a:xfrm>
            <a:custGeom>
              <a:avLst/>
              <a:gdLst/>
              <a:ahLst/>
              <a:cxnLst/>
              <a:rect l="l" t="t" r="r" b="b"/>
              <a:pathLst>
                <a:path w="1166" h="762" extrusionOk="0">
                  <a:moveTo>
                    <a:pt x="1165" y="0"/>
                  </a:moveTo>
                  <a:lnTo>
                    <a:pt x="0" y="627"/>
                  </a:lnTo>
                  <a:lnTo>
                    <a:pt x="0" y="762"/>
                  </a:lnTo>
                  <a:lnTo>
                    <a:pt x="1165" y="90"/>
                  </a:lnTo>
                  <a:lnTo>
                    <a:pt x="11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7">
              <a:extLst>
                <a:ext uri="{FF2B5EF4-FFF2-40B4-BE49-F238E27FC236}">
                  <a16:creationId xmlns:a16="http://schemas.microsoft.com/office/drawing/2014/main" id="{A238CBA0-5C2A-25E0-2428-386903783A87}"/>
                </a:ext>
              </a:extLst>
            </p:cNvPr>
            <p:cNvSpPr/>
            <p:nvPr/>
          </p:nvSpPr>
          <p:spPr>
            <a:xfrm>
              <a:off x="2676420" y="3476672"/>
              <a:ext cx="259933" cy="398834"/>
            </a:xfrm>
            <a:custGeom>
              <a:avLst/>
              <a:gdLst/>
              <a:ahLst/>
              <a:cxnLst/>
              <a:rect l="l" t="t" r="r" b="b"/>
              <a:pathLst>
                <a:path w="3855" h="5915" extrusionOk="0">
                  <a:moveTo>
                    <a:pt x="1" y="0"/>
                  </a:moveTo>
                  <a:lnTo>
                    <a:pt x="1" y="3674"/>
                  </a:lnTo>
                  <a:lnTo>
                    <a:pt x="3855" y="5915"/>
                  </a:lnTo>
                  <a:lnTo>
                    <a:pt x="3855" y="22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A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7">
              <a:extLst>
                <a:ext uri="{FF2B5EF4-FFF2-40B4-BE49-F238E27FC236}">
                  <a16:creationId xmlns:a16="http://schemas.microsoft.com/office/drawing/2014/main" id="{ED2F9E3E-07B7-9799-AEA9-86D0EFC3F026}"/>
                </a:ext>
              </a:extLst>
            </p:cNvPr>
            <p:cNvSpPr/>
            <p:nvPr/>
          </p:nvSpPr>
          <p:spPr>
            <a:xfrm>
              <a:off x="2676420" y="3473637"/>
              <a:ext cx="269036" cy="160208"/>
            </a:xfrm>
            <a:custGeom>
              <a:avLst/>
              <a:gdLst/>
              <a:ahLst/>
              <a:cxnLst/>
              <a:rect l="l" t="t" r="r" b="b"/>
              <a:pathLst>
                <a:path w="3990" h="2376" extrusionOk="0">
                  <a:moveTo>
                    <a:pt x="91" y="0"/>
                  </a:moveTo>
                  <a:lnTo>
                    <a:pt x="1" y="45"/>
                  </a:lnTo>
                  <a:lnTo>
                    <a:pt x="3855" y="2286"/>
                  </a:lnTo>
                  <a:lnTo>
                    <a:pt x="3944" y="2375"/>
                  </a:lnTo>
                  <a:lnTo>
                    <a:pt x="3989" y="224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574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7">
              <a:extLst>
                <a:ext uri="{FF2B5EF4-FFF2-40B4-BE49-F238E27FC236}">
                  <a16:creationId xmlns:a16="http://schemas.microsoft.com/office/drawing/2014/main" id="{E64A7A15-8E13-516F-4365-E64D786217BF}"/>
                </a:ext>
              </a:extLst>
            </p:cNvPr>
            <p:cNvSpPr/>
            <p:nvPr/>
          </p:nvSpPr>
          <p:spPr>
            <a:xfrm>
              <a:off x="2936285" y="3624675"/>
              <a:ext cx="9170" cy="250830"/>
            </a:xfrm>
            <a:custGeom>
              <a:avLst/>
              <a:gdLst/>
              <a:ahLst/>
              <a:cxnLst/>
              <a:rect l="l" t="t" r="r" b="b"/>
              <a:pathLst>
                <a:path w="136" h="3720" extrusionOk="0">
                  <a:moveTo>
                    <a:pt x="135" y="1"/>
                  </a:moveTo>
                  <a:lnTo>
                    <a:pt x="1" y="46"/>
                  </a:lnTo>
                  <a:lnTo>
                    <a:pt x="1" y="3720"/>
                  </a:lnTo>
                  <a:lnTo>
                    <a:pt x="135" y="367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362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7">
              <a:extLst>
                <a:ext uri="{FF2B5EF4-FFF2-40B4-BE49-F238E27FC236}">
                  <a16:creationId xmlns:a16="http://schemas.microsoft.com/office/drawing/2014/main" id="{95347AA4-E152-2A8C-2E0A-9C7338A3D5B3}"/>
                </a:ext>
              </a:extLst>
            </p:cNvPr>
            <p:cNvSpPr/>
            <p:nvPr/>
          </p:nvSpPr>
          <p:spPr>
            <a:xfrm>
              <a:off x="2510279" y="3503845"/>
              <a:ext cx="329383" cy="498559"/>
            </a:xfrm>
            <a:custGeom>
              <a:avLst/>
              <a:gdLst/>
              <a:ahLst/>
              <a:cxnLst/>
              <a:rect l="l" t="t" r="r" b="b"/>
              <a:pathLst>
                <a:path w="4885" h="7394" extrusionOk="0">
                  <a:moveTo>
                    <a:pt x="0" y="0"/>
                  </a:moveTo>
                  <a:lnTo>
                    <a:pt x="0" y="4571"/>
                  </a:lnTo>
                  <a:lnTo>
                    <a:pt x="4885" y="7394"/>
                  </a:lnTo>
                  <a:lnTo>
                    <a:pt x="4885" y="2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7">
              <a:extLst>
                <a:ext uri="{FF2B5EF4-FFF2-40B4-BE49-F238E27FC236}">
                  <a16:creationId xmlns:a16="http://schemas.microsoft.com/office/drawing/2014/main" id="{C48FD042-9F8B-C7CD-44B1-1A3E0EA7DBC0}"/>
                </a:ext>
              </a:extLst>
            </p:cNvPr>
            <p:cNvSpPr/>
            <p:nvPr/>
          </p:nvSpPr>
          <p:spPr>
            <a:xfrm>
              <a:off x="2510279" y="3425292"/>
              <a:ext cx="462350" cy="265934"/>
            </a:xfrm>
            <a:custGeom>
              <a:avLst/>
              <a:gdLst/>
              <a:ahLst/>
              <a:cxnLst/>
              <a:rect l="l" t="t" r="r" b="b"/>
              <a:pathLst>
                <a:path w="6857" h="3944" extrusionOk="0">
                  <a:moveTo>
                    <a:pt x="1972" y="0"/>
                  </a:moveTo>
                  <a:lnTo>
                    <a:pt x="0" y="1165"/>
                  </a:lnTo>
                  <a:lnTo>
                    <a:pt x="4885" y="3944"/>
                  </a:lnTo>
                  <a:lnTo>
                    <a:pt x="5870" y="3944"/>
                  </a:lnTo>
                  <a:lnTo>
                    <a:pt x="6856" y="2823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7">
              <a:extLst>
                <a:ext uri="{FF2B5EF4-FFF2-40B4-BE49-F238E27FC236}">
                  <a16:creationId xmlns:a16="http://schemas.microsoft.com/office/drawing/2014/main" id="{E37C572F-E74B-376E-1493-7A8E421FF161}"/>
                </a:ext>
              </a:extLst>
            </p:cNvPr>
            <p:cNvSpPr/>
            <p:nvPr/>
          </p:nvSpPr>
          <p:spPr>
            <a:xfrm>
              <a:off x="2839594" y="3615639"/>
              <a:ext cx="133034" cy="386764"/>
            </a:xfrm>
            <a:custGeom>
              <a:avLst/>
              <a:gdLst/>
              <a:ahLst/>
              <a:cxnLst/>
              <a:rect l="l" t="t" r="r" b="b"/>
              <a:pathLst>
                <a:path w="1973" h="5736" extrusionOk="0">
                  <a:moveTo>
                    <a:pt x="1972" y="0"/>
                  </a:moveTo>
                  <a:lnTo>
                    <a:pt x="1" y="1121"/>
                  </a:lnTo>
                  <a:lnTo>
                    <a:pt x="1" y="5736"/>
                  </a:lnTo>
                  <a:lnTo>
                    <a:pt x="1972" y="4616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7">
              <a:extLst>
                <a:ext uri="{FF2B5EF4-FFF2-40B4-BE49-F238E27FC236}">
                  <a16:creationId xmlns:a16="http://schemas.microsoft.com/office/drawing/2014/main" id="{D01CB205-6584-5583-06CD-6079BA1FFE8F}"/>
                </a:ext>
              </a:extLst>
            </p:cNvPr>
            <p:cNvSpPr/>
            <p:nvPr/>
          </p:nvSpPr>
          <p:spPr>
            <a:xfrm>
              <a:off x="2570694" y="3452465"/>
              <a:ext cx="338486" cy="196484"/>
            </a:xfrm>
            <a:custGeom>
              <a:avLst/>
              <a:gdLst/>
              <a:ahLst/>
              <a:cxnLst/>
              <a:rect l="l" t="t" r="r" b="b"/>
              <a:pathLst>
                <a:path w="5020" h="2914" extrusionOk="0">
                  <a:moveTo>
                    <a:pt x="1166" y="1"/>
                  </a:moveTo>
                  <a:lnTo>
                    <a:pt x="1" y="673"/>
                  </a:lnTo>
                  <a:lnTo>
                    <a:pt x="3899" y="2913"/>
                  </a:lnTo>
                  <a:lnTo>
                    <a:pt x="5019" y="2241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7">
              <a:extLst>
                <a:ext uri="{FF2B5EF4-FFF2-40B4-BE49-F238E27FC236}">
                  <a16:creationId xmlns:a16="http://schemas.microsoft.com/office/drawing/2014/main" id="{DC95A3A7-C18D-F6AF-2FA9-6CD4D3583003}"/>
                </a:ext>
              </a:extLst>
            </p:cNvPr>
            <p:cNvSpPr/>
            <p:nvPr/>
          </p:nvSpPr>
          <p:spPr>
            <a:xfrm>
              <a:off x="2570694" y="3497776"/>
              <a:ext cx="268968" cy="160208"/>
            </a:xfrm>
            <a:custGeom>
              <a:avLst/>
              <a:gdLst/>
              <a:ahLst/>
              <a:cxnLst/>
              <a:rect l="l" t="t" r="r" b="b"/>
              <a:pathLst>
                <a:path w="3989" h="2376" extrusionOk="0">
                  <a:moveTo>
                    <a:pt x="1" y="1"/>
                  </a:moveTo>
                  <a:lnTo>
                    <a:pt x="1" y="135"/>
                  </a:lnTo>
                  <a:lnTo>
                    <a:pt x="3899" y="2376"/>
                  </a:lnTo>
                  <a:lnTo>
                    <a:pt x="3989" y="2241"/>
                  </a:lnTo>
                  <a:lnTo>
                    <a:pt x="3899" y="2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7">
              <a:extLst>
                <a:ext uri="{FF2B5EF4-FFF2-40B4-BE49-F238E27FC236}">
                  <a16:creationId xmlns:a16="http://schemas.microsoft.com/office/drawing/2014/main" id="{667DC98B-1E58-B7C1-80C8-C9A93129462B}"/>
                </a:ext>
              </a:extLst>
            </p:cNvPr>
            <p:cNvSpPr/>
            <p:nvPr/>
          </p:nvSpPr>
          <p:spPr>
            <a:xfrm>
              <a:off x="2833593" y="3603570"/>
              <a:ext cx="75586" cy="54414"/>
            </a:xfrm>
            <a:custGeom>
              <a:avLst/>
              <a:gdLst/>
              <a:ahLst/>
              <a:cxnLst/>
              <a:rect l="l" t="t" r="r" b="b"/>
              <a:pathLst>
                <a:path w="1121" h="807" extrusionOk="0">
                  <a:moveTo>
                    <a:pt x="1120" y="0"/>
                  </a:moveTo>
                  <a:lnTo>
                    <a:pt x="0" y="672"/>
                  </a:lnTo>
                  <a:lnTo>
                    <a:pt x="0" y="807"/>
                  </a:lnTo>
                  <a:lnTo>
                    <a:pt x="1120" y="135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7">
              <a:extLst>
                <a:ext uri="{FF2B5EF4-FFF2-40B4-BE49-F238E27FC236}">
                  <a16:creationId xmlns:a16="http://schemas.microsoft.com/office/drawing/2014/main" id="{F2B3BCBB-AD63-C0CC-2D7F-482B651E0353}"/>
                </a:ext>
              </a:extLst>
            </p:cNvPr>
            <p:cNvSpPr/>
            <p:nvPr/>
          </p:nvSpPr>
          <p:spPr>
            <a:xfrm>
              <a:off x="2537452" y="3558191"/>
              <a:ext cx="259933" cy="398901"/>
            </a:xfrm>
            <a:custGeom>
              <a:avLst/>
              <a:gdLst/>
              <a:ahLst/>
              <a:cxnLst/>
              <a:rect l="l" t="t" r="r" b="b"/>
              <a:pathLst>
                <a:path w="3855" h="5916" extrusionOk="0">
                  <a:moveTo>
                    <a:pt x="1" y="1"/>
                  </a:moveTo>
                  <a:lnTo>
                    <a:pt x="1" y="3675"/>
                  </a:lnTo>
                  <a:lnTo>
                    <a:pt x="3854" y="5916"/>
                  </a:lnTo>
                  <a:lnTo>
                    <a:pt x="3854" y="2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A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7">
              <a:extLst>
                <a:ext uri="{FF2B5EF4-FFF2-40B4-BE49-F238E27FC236}">
                  <a16:creationId xmlns:a16="http://schemas.microsoft.com/office/drawing/2014/main" id="{4E191C74-B479-0FE2-4969-6EFF5A03392D}"/>
                </a:ext>
              </a:extLst>
            </p:cNvPr>
            <p:cNvSpPr/>
            <p:nvPr/>
          </p:nvSpPr>
          <p:spPr>
            <a:xfrm>
              <a:off x="2537452" y="3555225"/>
              <a:ext cx="268968" cy="160208"/>
            </a:xfrm>
            <a:custGeom>
              <a:avLst/>
              <a:gdLst/>
              <a:ahLst/>
              <a:cxnLst/>
              <a:rect l="l" t="t" r="r" b="b"/>
              <a:pathLst>
                <a:path w="3989" h="2376" extrusionOk="0">
                  <a:moveTo>
                    <a:pt x="90" y="0"/>
                  </a:moveTo>
                  <a:lnTo>
                    <a:pt x="1" y="45"/>
                  </a:lnTo>
                  <a:lnTo>
                    <a:pt x="3854" y="2285"/>
                  </a:lnTo>
                  <a:lnTo>
                    <a:pt x="3944" y="2375"/>
                  </a:lnTo>
                  <a:lnTo>
                    <a:pt x="3989" y="22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574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7">
              <a:extLst>
                <a:ext uri="{FF2B5EF4-FFF2-40B4-BE49-F238E27FC236}">
                  <a16:creationId xmlns:a16="http://schemas.microsoft.com/office/drawing/2014/main" id="{D3DE5683-9700-0910-D7DC-4FC63B06263D}"/>
                </a:ext>
              </a:extLst>
            </p:cNvPr>
            <p:cNvSpPr/>
            <p:nvPr/>
          </p:nvSpPr>
          <p:spPr>
            <a:xfrm>
              <a:off x="2797317" y="3706262"/>
              <a:ext cx="9103" cy="250830"/>
            </a:xfrm>
            <a:custGeom>
              <a:avLst/>
              <a:gdLst/>
              <a:ahLst/>
              <a:cxnLst/>
              <a:rect l="l" t="t" r="r" b="b"/>
              <a:pathLst>
                <a:path w="135" h="3720" extrusionOk="0">
                  <a:moveTo>
                    <a:pt x="135" y="1"/>
                  </a:moveTo>
                  <a:lnTo>
                    <a:pt x="0" y="45"/>
                  </a:lnTo>
                  <a:lnTo>
                    <a:pt x="0" y="3720"/>
                  </a:lnTo>
                  <a:lnTo>
                    <a:pt x="135" y="363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362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7">
              <a:extLst>
                <a:ext uri="{FF2B5EF4-FFF2-40B4-BE49-F238E27FC236}">
                  <a16:creationId xmlns:a16="http://schemas.microsoft.com/office/drawing/2014/main" id="{D24D9244-32BA-1C8B-247B-8B80E4257B45}"/>
                </a:ext>
              </a:extLst>
            </p:cNvPr>
            <p:cNvSpPr/>
            <p:nvPr/>
          </p:nvSpPr>
          <p:spPr>
            <a:xfrm>
              <a:off x="2371311" y="3582398"/>
              <a:ext cx="329383" cy="501593"/>
            </a:xfrm>
            <a:custGeom>
              <a:avLst/>
              <a:gdLst/>
              <a:ahLst/>
              <a:cxnLst/>
              <a:rect l="l" t="t" r="r" b="b"/>
              <a:pathLst>
                <a:path w="4885" h="7439" extrusionOk="0">
                  <a:moveTo>
                    <a:pt x="0" y="0"/>
                  </a:moveTo>
                  <a:lnTo>
                    <a:pt x="0" y="4616"/>
                  </a:lnTo>
                  <a:lnTo>
                    <a:pt x="4884" y="7439"/>
                  </a:lnTo>
                  <a:lnTo>
                    <a:pt x="4884" y="2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7">
              <a:extLst>
                <a:ext uri="{FF2B5EF4-FFF2-40B4-BE49-F238E27FC236}">
                  <a16:creationId xmlns:a16="http://schemas.microsoft.com/office/drawing/2014/main" id="{450E19BA-93E8-E0C7-9718-A2AD0BB03B37}"/>
                </a:ext>
              </a:extLst>
            </p:cNvPr>
            <p:cNvSpPr/>
            <p:nvPr/>
          </p:nvSpPr>
          <p:spPr>
            <a:xfrm>
              <a:off x="2371311" y="3506879"/>
              <a:ext cx="462350" cy="265934"/>
            </a:xfrm>
            <a:custGeom>
              <a:avLst/>
              <a:gdLst/>
              <a:ahLst/>
              <a:cxnLst/>
              <a:rect l="l" t="t" r="r" b="b"/>
              <a:pathLst>
                <a:path w="6857" h="3944" extrusionOk="0">
                  <a:moveTo>
                    <a:pt x="1972" y="0"/>
                  </a:moveTo>
                  <a:lnTo>
                    <a:pt x="0" y="1120"/>
                  </a:lnTo>
                  <a:lnTo>
                    <a:pt x="4884" y="3943"/>
                  </a:lnTo>
                  <a:lnTo>
                    <a:pt x="5870" y="3943"/>
                  </a:lnTo>
                  <a:lnTo>
                    <a:pt x="6856" y="2823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7">
              <a:extLst>
                <a:ext uri="{FF2B5EF4-FFF2-40B4-BE49-F238E27FC236}">
                  <a16:creationId xmlns:a16="http://schemas.microsoft.com/office/drawing/2014/main" id="{1FD33E47-FFC2-DA3C-0931-E72985F5579E}"/>
                </a:ext>
              </a:extLst>
            </p:cNvPr>
            <p:cNvSpPr/>
            <p:nvPr/>
          </p:nvSpPr>
          <p:spPr>
            <a:xfrm>
              <a:off x="2700626" y="3697227"/>
              <a:ext cx="133034" cy="386764"/>
            </a:xfrm>
            <a:custGeom>
              <a:avLst/>
              <a:gdLst/>
              <a:ahLst/>
              <a:cxnLst/>
              <a:rect l="l" t="t" r="r" b="b"/>
              <a:pathLst>
                <a:path w="1973" h="5736" extrusionOk="0">
                  <a:moveTo>
                    <a:pt x="1972" y="0"/>
                  </a:moveTo>
                  <a:lnTo>
                    <a:pt x="0" y="1120"/>
                  </a:lnTo>
                  <a:lnTo>
                    <a:pt x="0" y="5736"/>
                  </a:lnTo>
                  <a:lnTo>
                    <a:pt x="1972" y="4616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7">
              <a:extLst>
                <a:ext uri="{FF2B5EF4-FFF2-40B4-BE49-F238E27FC236}">
                  <a16:creationId xmlns:a16="http://schemas.microsoft.com/office/drawing/2014/main" id="{97836543-C177-EBDD-17C9-47ACA1609C8A}"/>
                </a:ext>
              </a:extLst>
            </p:cNvPr>
            <p:cNvSpPr/>
            <p:nvPr/>
          </p:nvSpPr>
          <p:spPr>
            <a:xfrm>
              <a:off x="2431726" y="3534052"/>
              <a:ext cx="338486" cy="196484"/>
            </a:xfrm>
            <a:custGeom>
              <a:avLst/>
              <a:gdLst/>
              <a:ahLst/>
              <a:cxnLst/>
              <a:rect l="l" t="t" r="r" b="b"/>
              <a:pathLst>
                <a:path w="5020" h="2914" extrusionOk="0">
                  <a:moveTo>
                    <a:pt x="1165" y="0"/>
                  </a:moveTo>
                  <a:lnTo>
                    <a:pt x="0" y="673"/>
                  </a:lnTo>
                  <a:lnTo>
                    <a:pt x="3899" y="2913"/>
                  </a:lnTo>
                  <a:lnTo>
                    <a:pt x="5019" y="2241"/>
                  </a:lnTo>
                  <a:lnTo>
                    <a:pt x="11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7">
              <a:extLst>
                <a:ext uri="{FF2B5EF4-FFF2-40B4-BE49-F238E27FC236}">
                  <a16:creationId xmlns:a16="http://schemas.microsoft.com/office/drawing/2014/main" id="{E11DF267-4997-EE92-1F5F-F04C6D7672BA}"/>
                </a:ext>
              </a:extLst>
            </p:cNvPr>
            <p:cNvSpPr/>
            <p:nvPr/>
          </p:nvSpPr>
          <p:spPr>
            <a:xfrm>
              <a:off x="2431726" y="3579364"/>
              <a:ext cx="268968" cy="157174"/>
            </a:xfrm>
            <a:custGeom>
              <a:avLst/>
              <a:gdLst/>
              <a:ahLst/>
              <a:cxnLst/>
              <a:rect l="l" t="t" r="r" b="b"/>
              <a:pathLst>
                <a:path w="3989" h="2331" extrusionOk="0">
                  <a:moveTo>
                    <a:pt x="0" y="1"/>
                  </a:moveTo>
                  <a:lnTo>
                    <a:pt x="0" y="90"/>
                  </a:lnTo>
                  <a:lnTo>
                    <a:pt x="3899" y="2331"/>
                  </a:lnTo>
                  <a:lnTo>
                    <a:pt x="3988" y="2241"/>
                  </a:lnTo>
                  <a:lnTo>
                    <a:pt x="3899" y="2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7">
              <a:extLst>
                <a:ext uri="{FF2B5EF4-FFF2-40B4-BE49-F238E27FC236}">
                  <a16:creationId xmlns:a16="http://schemas.microsoft.com/office/drawing/2014/main" id="{AE819FED-F7CB-FBA4-B5A8-BF9ED40035DE}"/>
                </a:ext>
              </a:extLst>
            </p:cNvPr>
            <p:cNvSpPr/>
            <p:nvPr/>
          </p:nvSpPr>
          <p:spPr>
            <a:xfrm>
              <a:off x="2694558" y="3685090"/>
              <a:ext cx="75654" cy="51447"/>
            </a:xfrm>
            <a:custGeom>
              <a:avLst/>
              <a:gdLst/>
              <a:ahLst/>
              <a:cxnLst/>
              <a:rect l="l" t="t" r="r" b="b"/>
              <a:pathLst>
                <a:path w="1122" h="763" extrusionOk="0">
                  <a:moveTo>
                    <a:pt x="1121" y="1"/>
                  </a:moveTo>
                  <a:lnTo>
                    <a:pt x="1" y="673"/>
                  </a:lnTo>
                  <a:lnTo>
                    <a:pt x="1" y="763"/>
                  </a:lnTo>
                  <a:lnTo>
                    <a:pt x="1121" y="135"/>
                  </a:lnTo>
                  <a:lnTo>
                    <a:pt x="11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7">
              <a:extLst>
                <a:ext uri="{FF2B5EF4-FFF2-40B4-BE49-F238E27FC236}">
                  <a16:creationId xmlns:a16="http://schemas.microsoft.com/office/drawing/2014/main" id="{0A31EC55-DD67-14D8-E7CB-7FD8312E3361}"/>
                </a:ext>
              </a:extLst>
            </p:cNvPr>
            <p:cNvSpPr/>
            <p:nvPr/>
          </p:nvSpPr>
          <p:spPr>
            <a:xfrm>
              <a:off x="2398484" y="3639778"/>
              <a:ext cx="259933" cy="395867"/>
            </a:xfrm>
            <a:custGeom>
              <a:avLst/>
              <a:gdLst/>
              <a:ahLst/>
              <a:cxnLst/>
              <a:rect l="l" t="t" r="r" b="b"/>
              <a:pathLst>
                <a:path w="3855" h="5871" extrusionOk="0">
                  <a:moveTo>
                    <a:pt x="0" y="1"/>
                  </a:moveTo>
                  <a:lnTo>
                    <a:pt x="0" y="3630"/>
                  </a:lnTo>
                  <a:lnTo>
                    <a:pt x="3854" y="5871"/>
                  </a:lnTo>
                  <a:lnTo>
                    <a:pt x="3854" y="2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7">
              <a:extLst>
                <a:ext uri="{FF2B5EF4-FFF2-40B4-BE49-F238E27FC236}">
                  <a16:creationId xmlns:a16="http://schemas.microsoft.com/office/drawing/2014/main" id="{903B25FD-6A9F-02B3-5B48-AB3F2E2D194A}"/>
                </a:ext>
              </a:extLst>
            </p:cNvPr>
            <p:cNvSpPr/>
            <p:nvPr/>
          </p:nvSpPr>
          <p:spPr>
            <a:xfrm>
              <a:off x="2398484" y="3633777"/>
              <a:ext cx="268968" cy="160208"/>
            </a:xfrm>
            <a:custGeom>
              <a:avLst/>
              <a:gdLst/>
              <a:ahLst/>
              <a:cxnLst/>
              <a:rect l="l" t="t" r="r" b="b"/>
              <a:pathLst>
                <a:path w="3989" h="2376" extrusionOk="0">
                  <a:moveTo>
                    <a:pt x="90" y="0"/>
                  </a:moveTo>
                  <a:lnTo>
                    <a:pt x="0" y="90"/>
                  </a:lnTo>
                  <a:lnTo>
                    <a:pt x="3854" y="2330"/>
                  </a:lnTo>
                  <a:lnTo>
                    <a:pt x="3899" y="2375"/>
                  </a:lnTo>
                  <a:lnTo>
                    <a:pt x="3989" y="22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7">
              <a:extLst>
                <a:ext uri="{FF2B5EF4-FFF2-40B4-BE49-F238E27FC236}">
                  <a16:creationId xmlns:a16="http://schemas.microsoft.com/office/drawing/2014/main" id="{E401810D-DF99-3645-AFEB-65B312A4DB54}"/>
                </a:ext>
              </a:extLst>
            </p:cNvPr>
            <p:cNvSpPr/>
            <p:nvPr/>
          </p:nvSpPr>
          <p:spPr>
            <a:xfrm>
              <a:off x="2658349" y="3784815"/>
              <a:ext cx="9103" cy="250830"/>
            </a:xfrm>
            <a:custGeom>
              <a:avLst/>
              <a:gdLst/>
              <a:ahLst/>
              <a:cxnLst/>
              <a:rect l="l" t="t" r="r" b="b"/>
              <a:pathLst>
                <a:path w="135" h="3720" extrusionOk="0">
                  <a:moveTo>
                    <a:pt x="135" y="1"/>
                  </a:moveTo>
                  <a:lnTo>
                    <a:pt x="0" y="90"/>
                  </a:lnTo>
                  <a:lnTo>
                    <a:pt x="0" y="3720"/>
                  </a:lnTo>
                  <a:lnTo>
                    <a:pt x="135" y="367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7">
              <a:extLst>
                <a:ext uri="{FF2B5EF4-FFF2-40B4-BE49-F238E27FC236}">
                  <a16:creationId xmlns:a16="http://schemas.microsoft.com/office/drawing/2014/main" id="{20435FAD-C2C1-78CA-94FC-CC0CB0E5118B}"/>
                </a:ext>
              </a:extLst>
            </p:cNvPr>
            <p:cNvSpPr/>
            <p:nvPr/>
          </p:nvSpPr>
          <p:spPr>
            <a:xfrm>
              <a:off x="3915196" y="1902513"/>
              <a:ext cx="1365744" cy="791666"/>
            </a:xfrm>
            <a:custGeom>
              <a:avLst/>
              <a:gdLst/>
              <a:ahLst/>
              <a:cxnLst/>
              <a:rect l="l" t="t" r="r" b="b"/>
              <a:pathLst>
                <a:path w="20255" h="11741" extrusionOk="0">
                  <a:moveTo>
                    <a:pt x="16177" y="0"/>
                  </a:moveTo>
                  <a:lnTo>
                    <a:pt x="1" y="9366"/>
                  </a:lnTo>
                  <a:lnTo>
                    <a:pt x="4079" y="11740"/>
                  </a:lnTo>
                  <a:lnTo>
                    <a:pt x="20255" y="2375"/>
                  </a:lnTo>
                  <a:lnTo>
                    <a:pt x="16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7">
              <a:extLst>
                <a:ext uri="{FF2B5EF4-FFF2-40B4-BE49-F238E27FC236}">
                  <a16:creationId xmlns:a16="http://schemas.microsoft.com/office/drawing/2014/main" id="{006754BA-1FE7-762E-9374-5107227B85AD}"/>
                </a:ext>
              </a:extLst>
            </p:cNvPr>
            <p:cNvSpPr/>
            <p:nvPr/>
          </p:nvSpPr>
          <p:spPr>
            <a:xfrm>
              <a:off x="1833510" y="3561226"/>
              <a:ext cx="577112" cy="332418"/>
            </a:xfrm>
            <a:custGeom>
              <a:avLst/>
              <a:gdLst/>
              <a:ahLst/>
              <a:cxnLst/>
              <a:rect l="l" t="t" r="r" b="b"/>
              <a:pathLst>
                <a:path w="8559" h="4930" extrusionOk="0">
                  <a:moveTo>
                    <a:pt x="4481" y="1"/>
                  </a:moveTo>
                  <a:lnTo>
                    <a:pt x="0" y="2600"/>
                  </a:lnTo>
                  <a:lnTo>
                    <a:pt x="314" y="4930"/>
                  </a:lnTo>
                  <a:lnTo>
                    <a:pt x="4078" y="4930"/>
                  </a:lnTo>
                  <a:lnTo>
                    <a:pt x="8559" y="2331"/>
                  </a:lnTo>
                  <a:lnTo>
                    <a:pt x="4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7">
              <a:extLst>
                <a:ext uri="{FF2B5EF4-FFF2-40B4-BE49-F238E27FC236}">
                  <a16:creationId xmlns:a16="http://schemas.microsoft.com/office/drawing/2014/main" id="{79DA7CC6-5519-5A57-5581-7B801B76A137}"/>
                </a:ext>
              </a:extLst>
            </p:cNvPr>
            <p:cNvSpPr/>
            <p:nvPr/>
          </p:nvSpPr>
          <p:spPr>
            <a:xfrm>
              <a:off x="4190165" y="2062653"/>
              <a:ext cx="1284157" cy="966910"/>
            </a:xfrm>
            <a:custGeom>
              <a:avLst/>
              <a:gdLst/>
              <a:ahLst/>
              <a:cxnLst/>
              <a:rect l="l" t="t" r="r" b="b"/>
              <a:pathLst>
                <a:path w="19045" h="14340" extrusionOk="0">
                  <a:moveTo>
                    <a:pt x="16177" y="0"/>
                  </a:moveTo>
                  <a:lnTo>
                    <a:pt x="1" y="9365"/>
                  </a:lnTo>
                  <a:lnTo>
                    <a:pt x="2868" y="14339"/>
                  </a:lnTo>
                  <a:lnTo>
                    <a:pt x="19045" y="4974"/>
                  </a:lnTo>
                  <a:lnTo>
                    <a:pt x="16177" y="0"/>
                  </a:lnTo>
                  <a:close/>
                </a:path>
              </a:pathLst>
            </a:custGeom>
            <a:solidFill>
              <a:srgbClr val="D3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7">
              <a:extLst>
                <a:ext uri="{FF2B5EF4-FFF2-40B4-BE49-F238E27FC236}">
                  <a16:creationId xmlns:a16="http://schemas.microsoft.com/office/drawing/2014/main" id="{A179D8D7-4739-4642-8D1B-7DC5C48BE56D}"/>
                </a:ext>
              </a:extLst>
            </p:cNvPr>
            <p:cNvSpPr/>
            <p:nvPr/>
          </p:nvSpPr>
          <p:spPr>
            <a:xfrm>
              <a:off x="2570694" y="3008321"/>
              <a:ext cx="1812923" cy="1048498"/>
            </a:xfrm>
            <a:custGeom>
              <a:avLst/>
              <a:gdLst/>
              <a:ahLst/>
              <a:cxnLst/>
              <a:rect l="l" t="t" r="r" b="b"/>
              <a:pathLst>
                <a:path w="26887" h="15550" extrusionOk="0">
                  <a:moveTo>
                    <a:pt x="26393" y="1"/>
                  </a:moveTo>
                  <a:lnTo>
                    <a:pt x="1" y="15236"/>
                  </a:lnTo>
                  <a:lnTo>
                    <a:pt x="494" y="15550"/>
                  </a:lnTo>
                  <a:lnTo>
                    <a:pt x="8246" y="12816"/>
                  </a:lnTo>
                  <a:lnTo>
                    <a:pt x="19941" y="5826"/>
                  </a:lnTo>
                  <a:lnTo>
                    <a:pt x="26886" y="314"/>
                  </a:lnTo>
                  <a:lnTo>
                    <a:pt x="263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7">
              <a:extLst>
                <a:ext uri="{FF2B5EF4-FFF2-40B4-BE49-F238E27FC236}">
                  <a16:creationId xmlns:a16="http://schemas.microsoft.com/office/drawing/2014/main" id="{A1CFCC6E-55A0-E710-1F93-0AACDA0D80F0}"/>
                </a:ext>
              </a:extLst>
            </p:cNvPr>
            <p:cNvSpPr/>
            <p:nvPr/>
          </p:nvSpPr>
          <p:spPr>
            <a:xfrm>
              <a:off x="2108412" y="3718331"/>
              <a:ext cx="495592" cy="510696"/>
            </a:xfrm>
            <a:custGeom>
              <a:avLst/>
              <a:gdLst/>
              <a:ahLst/>
              <a:cxnLst/>
              <a:rect l="l" t="t" r="r" b="b"/>
              <a:pathLst>
                <a:path w="7350" h="7574" extrusionOk="0">
                  <a:moveTo>
                    <a:pt x="4482" y="1"/>
                  </a:moveTo>
                  <a:lnTo>
                    <a:pt x="1" y="2600"/>
                  </a:lnTo>
                  <a:lnTo>
                    <a:pt x="314" y="4975"/>
                  </a:lnTo>
                  <a:lnTo>
                    <a:pt x="2869" y="7574"/>
                  </a:lnTo>
                  <a:lnTo>
                    <a:pt x="7350" y="5020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7">
              <a:extLst>
                <a:ext uri="{FF2B5EF4-FFF2-40B4-BE49-F238E27FC236}">
                  <a16:creationId xmlns:a16="http://schemas.microsoft.com/office/drawing/2014/main" id="{946DFD54-9A46-6473-3446-DAA2006A0A57}"/>
                </a:ext>
              </a:extLst>
            </p:cNvPr>
            <p:cNvSpPr/>
            <p:nvPr/>
          </p:nvSpPr>
          <p:spPr>
            <a:xfrm>
              <a:off x="2235310" y="2398036"/>
              <a:ext cx="3239015" cy="2148240"/>
            </a:xfrm>
            <a:custGeom>
              <a:avLst/>
              <a:gdLst/>
              <a:ahLst/>
              <a:cxnLst/>
              <a:rect l="l" t="t" r="r" b="b"/>
              <a:pathLst>
                <a:path w="48037" h="31860" extrusionOk="0">
                  <a:moveTo>
                    <a:pt x="48037" y="0"/>
                  </a:moveTo>
                  <a:lnTo>
                    <a:pt x="987" y="27155"/>
                  </a:lnTo>
                  <a:lnTo>
                    <a:pt x="1" y="29126"/>
                  </a:lnTo>
                  <a:lnTo>
                    <a:pt x="987" y="31860"/>
                  </a:lnTo>
                  <a:lnTo>
                    <a:pt x="48037" y="4705"/>
                  </a:lnTo>
                  <a:lnTo>
                    <a:pt x="480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7">
              <a:extLst>
                <a:ext uri="{FF2B5EF4-FFF2-40B4-BE49-F238E27FC236}">
                  <a16:creationId xmlns:a16="http://schemas.microsoft.com/office/drawing/2014/main" id="{F5DCA160-1687-5DFF-1888-805E3C43928F}"/>
                </a:ext>
              </a:extLst>
            </p:cNvPr>
            <p:cNvSpPr/>
            <p:nvPr/>
          </p:nvSpPr>
          <p:spPr>
            <a:xfrm>
              <a:off x="1640128" y="3893575"/>
              <a:ext cx="661733" cy="516764"/>
            </a:xfrm>
            <a:custGeom>
              <a:avLst/>
              <a:gdLst/>
              <a:ahLst/>
              <a:cxnLst/>
              <a:rect l="l" t="t" r="r" b="b"/>
              <a:pathLst>
                <a:path w="9814" h="7664" extrusionOk="0">
                  <a:moveTo>
                    <a:pt x="6946" y="1"/>
                  </a:moveTo>
                  <a:lnTo>
                    <a:pt x="0" y="6677"/>
                  </a:lnTo>
                  <a:lnTo>
                    <a:pt x="493" y="7663"/>
                  </a:lnTo>
                  <a:lnTo>
                    <a:pt x="9410" y="5781"/>
                  </a:lnTo>
                  <a:lnTo>
                    <a:pt x="9814" y="4975"/>
                  </a:lnTo>
                  <a:lnTo>
                    <a:pt x="9500" y="1972"/>
                  </a:lnTo>
                  <a:lnTo>
                    <a:pt x="69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7">
              <a:extLst>
                <a:ext uri="{FF2B5EF4-FFF2-40B4-BE49-F238E27FC236}">
                  <a16:creationId xmlns:a16="http://schemas.microsoft.com/office/drawing/2014/main" id="{3CB9DCF5-9763-7E59-7712-5F762A650957}"/>
                </a:ext>
              </a:extLst>
            </p:cNvPr>
            <p:cNvSpPr/>
            <p:nvPr/>
          </p:nvSpPr>
          <p:spPr>
            <a:xfrm>
              <a:off x="1416539" y="3736469"/>
              <a:ext cx="417039" cy="462350"/>
            </a:xfrm>
            <a:custGeom>
              <a:avLst/>
              <a:gdLst/>
              <a:ahLst/>
              <a:cxnLst/>
              <a:rect l="l" t="t" r="r" b="b"/>
              <a:pathLst>
                <a:path w="6185" h="6857" extrusionOk="0">
                  <a:moveTo>
                    <a:pt x="6184" y="1"/>
                  </a:moveTo>
                  <a:lnTo>
                    <a:pt x="3316" y="1659"/>
                  </a:lnTo>
                  <a:lnTo>
                    <a:pt x="0" y="6857"/>
                  </a:lnTo>
                  <a:lnTo>
                    <a:pt x="0" y="6857"/>
                  </a:lnTo>
                  <a:lnTo>
                    <a:pt x="5915" y="2107"/>
                  </a:lnTo>
                  <a:lnTo>
                    <a:pt x="61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7">
              <a:extLst>
                <a:ext uri="{FF2B5EF4-FFF2-40B4-BE49-F238E27FC236}">
                  <a16:creationId xmlns:a16="http://schemas.microsoft.com/office/drawing/2014/main" id="{C41EA40D-500A-AF9A-75EA-195CA573B715}"/>
                </a:ext>
              </a:extLst>
            </p:cNvPr>
            <p:cNvSpPr/>
            <p:nvPr/>
          </p:nvSpPr>
          <p:spPr>
            <a:xfrm>
              <a:off x="1416539" y="3736469"/>
              <a:ext cx="691941" cy="619456"/>
            </a:xfrm>
            <a:custGeom>
              <a:avLst/>
              <a:gdLst/>
              <a:ahLst/>
              <a:cxnLst/>
              <a:rect l="l" t="t" r="r" b="b"/>
              <a:pathLst>
                <a:path w="10262" h="9187" extrusionOk="0">
                  <a:moveTo>
                    <a:pt x="6184" y="1"/>
                  </a:moveTo>
                  <a:lnTo>
                    <a:pt x="0" y="6857"/>
                  </a:lnTo>
                  <a:lnTo>
                    <a:pt x="4033" y="9187"/>
                  </a:lnTo>
                  <a:lnTo>
                    <a:pt x="10262" y="2331"/>
                  </a:lnTo>
                  <a:lnTo>
                    <a:pt x="9186" y="180"/>
                  </a:lnTo>
                  <a:lnTo>
                    <a:pt x="61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7">
              <a:extLst>
                <a:ext uri="{FF2B5EF4-FFF2-40B4-BE49-F238E27FC236}">
                  <a16:creationId xmlns:a16="http://schemas.microsoft.com/office/drawing/2014/main" id="{AD5FBA89-B2B8-C550-471F-1F5FD5E14BCB}"/>
                </a:ext>
              </a:extLst>
            </p:cNvPr>
            <p:cNvSpPr/>
            <p:nvPr/>
          </p:nvSpPr>
          <p:spPr>
            <a:xfrm>
              <a:off x="1688474" y="4132268"/>
              <a:ext cx="462350" cy="223657"/>
            </a:xfrm>
            <a:custGeom>
              <a:avLst/>
              <a:gdLst/>
              <a:ahLst/>
              <a:cxnLst/>
              <a:rect l="l" t="t" r="r" b="b"/>
              <a:pathLst>
                <a:path w="6857" h="3317" extrusionOk="0">
                  <a:moveTo>
                    <a:pt x="6856" y="1"/>
                  </a:moveTo>
                  <a:lnTo>
                    <a:pt x="2196" y="897"/>
                  </a:lnTo>
                  <a:lnTo>
                    <a:pt x="672" y="1883"/>
                  </a:lnTo>
                  <a:lnTo>
                    <a:pt x="0" y="3317"/>
                  </a:lnTo>
                  <a:lnTo>
                    <a:pt x="0" y="3317"/>
                  </a:lnTo>
                  <a:lnTo>
                    <a:pt x="5915" y="2107"/>
                  </a:lnTo>
                  <a:lnTo>
                    <a:pt x="6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7">
              <a:extLst>
                <a:ext uri="{FF2B5EF4-FFF2-40B4-BE49-F238E27FC236}">
                  <a16:creationId xmlns:a16="http://schemas.microsoft.com/office/drawing/2014/main" id="{3CFA582F-3555-814C-49F2-21CBE8331EA4}"/>
                </a:ext>
              </a:extLst>
            </p:cNvPr>
            <p:cNvSpPr/>
            <p:nvPr/>
          </p:nvSpPr>
          <p:spPr>
            <a:xfrm>
              <a:off x="1416539" y="3857367"/>
              <a:ext cx="259933" cy="341453"/>
            </a:xfrm>
            <a:custGeom>
              <a:avLst/>
              <a:gdLst/>
              <a:ahLst/>
              <a:cxnLst/>
              <a:rect l="l" t="t" r="r" b="b"/>
              <a:pathLst>
                <a:path w="3855" h="5064" extrusionOk="0">
                  <a:moveTo>
                    <a:pt x="3854" y="0"/>
                  </a:moveTo>
                  <a:lnTo>
                    <a:pt x="2151" y="1658"/>
                  </a:lnTo>
                  <a:lnTo>
                    <a:pt x="0" y="5064"/>
                  </a:lnTo>
                  <a:lnTo>
                    <a:pt x="0" y="5064"/>
                  </a:lnTo>
                  <a:lnTo>
                    <a:pt x="1927" y="3674"/>
                  </a:lnTo>
                  <a:lnTo>
                    <a:pt x="2196" y="2599"/>
                  </a:lnTo>
                  <a:lnTo>
                    <a:pt x="38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7">
              <a:extLst>
                <a:ext uri="{FF2B5EF4-FFF2-40B4-BE49-F238E27FC236}">
                  <a16:creationId xmlns:a16="http://schemas.microsoft.com/office/drawing/2014/main" id="{9020E11F-1591-0336-C0DB-7B84C9702307}"/>
                </a:ext>
              </a:extLst>
            </p:cNvPr>
            <p:cNvSpPr/>
            <p:nvPr/>
          </p:nvSpPr>
          <p:spPr>
            <a:xfrm>
              <a:off x="1416539" y="4032610"/>
              <a:ext cx="420006" cy="323315"/>
            </a:xfrm>
            <a:custGeom>
              <a:avLst/>
              <a:gdLst/>
              <a:ahLst/>
              <a:cxnLst/>
              <a:rect l="l" t="t" r="r" b="b"/>
              <a:pathLst>
                <a:path w="6229" h="4795" extrusionOk="0">
                  <a:moveTo>
                    <a:pt x="2196" y="0"/>
                  </a:moveTo>
                  <a:lnTo>
                    <a:pt x="0" y="2465"/>
                  </a:lnTo>
                  <a:lnTo>
                    <a:pt x="4033" y="4795"/>
                  </a:lnTo>
                  <a:lnTo>
                    <a:pt x="6229" y="2375"/>
                  </a:lnTo>
                  <a:lnTo>
                    <a:pt x="2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7">
              <a:extLst>
                <a:ext uri="{FF2B5EF4-FFF2-40B4-BE49-F238E27FC236}">
                  <a16:creationId xmlns:a16="http://schemas.microsoft.com/office/drawing/2014/main" id="{60BCCCDB-A0C7-207B-3F7A-B855B1907C29}"/>
                </a:ext>
              </a:extLst>
            </p:cNvPr>
            <p:cNvSpPr/>
            <p:nvPr/>
          </p:nvSpPr>
          <p:spPr>
            <a:xfrm>
              <a:off x="1289641" y="4198751"/>
              <a:ext cx="398901" cy="335452"/>
            </a:xfrm>
            <a:custGeom>
              <a:avLst/>
              <a:gdLst/>
              <a:ahLst/>
              <a:cxnLst/>
              <a:rect l="l" t="t" r="r" b="b"/>
              <a:pathLst>
                <a:path w="5916" h="4975" extrusionOk="0">
                  <a:moveTo>
                    <a:pt x="1882" y="1"/>
                  </a:moveTo>
                  <a:lnTo>
                    <a:pt x="0" y="3406"/>
                  </a:lnTo>
                  <a:lnTo>
                    <a:pt x="2734" y="4974"/>
                  </a:lnTo>
                  <a:lnTo>
                    <a:pt x="5915" y="2331"/>
                  </a:lnTo>
                  <a:lnTo>
                    <a:pt x="1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7">
              <a:extLst>
                <a:ext uri="{FF2B5EF4-FFF2-40B4-BE49-F238E27FC236}">
                  <a16:creationId xmlns:a16="http://schemas.microsoft.com/office/drawing/2014/main" id="{71AB08EC-820E-72CA-B65F-764974304AED}"/>
                </a:ext>
              </a:extLst>
            </p:cNvPr>
            <p:cNvSpPr/>
            <p:nvPr/>
          </p:nvSpPr>
          <p:spPr>
            <a:xfrm>
              <a:off x="1688474" y="4512963"/>
              <a:ext cx="613388" cy="160208"/>
            </a:xfrm>
            <a:custGeom>
              <a:avLst/>
              <a:gdLst/>
              <a:ahLst/>
              <a:cxnLst/>
              <a:rect l="l" t="t" r="r" b="b"/>
              <a:pathLst>
                <a:path w="9097" h="2376" extrusionOk="0">
                  <a:moveTo>
                    <a:pt x="7887" y="1"/>
                  </a:moveTo>
                  <a:lnTo>
                    <a:pt x="672" y="1569"/>
                  </a:lnTo>
                  <a:lnTo>
                    <a:pt x="0" y="2376"/>
                  </a:lnTo>
                  <a:lnTo>
                    <a:pt x="6229" y="2152"/>
                  </a:lnTo>
                  <a:lnTo>
                    <a:pt x="9097" y="494"/>
                  </a:lnTo>
                  <a:lnTo>
                    <a:pt x="78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7">
              <a:extLst>
                <a:ext uri="{FF2B5EF4-FFF2-40B4-BE49-F238E27FC236}">
                  <a16:creationId xmlns:a16="http://schemas.microsoft.com/office/drawing/2014/main" id="{BA25A2AF-F8B0-0639-5D23-8C3F760D3490}"/>
                </a:ext>
              </a:extLst>
            </p:cNvPr>
            <p:cNvSpPr/>
            <p:nvPr/>
          </p:nvSpPr>
          <p:spPr>
            <a:xfrm>
              <a:off x="1688474" y="4228959"/>
              <a:ext cx="682906" cy="444212"/>
            </a:xfrm>
            <a:custGeom>
              <a:avLst/>
              <a:gdLst/>
              <a:ahLst/>
              <a:cxnLst/>
              <a:rect l="l" t="t" r="r" b="b"/>
              <a:pathLst>
                <a:path w="10128" h="6588" extrusionOk="0">
                  <a:moveTo>
                    <a:pt x="9097" y="1"/>
                  </a:moveTo>
                  <a:lnTo>
                    <a:pt x="0" y="1883"/>
                  </a:lnTo>
                  <a:lnTo>
                    <a:pt x="0" y="6588"/>
                  </a:lnTo>
                  <a:lnTo>
                    <a:pt x="9097" y="4706"/>
                  </a:lnTo>
                  <a:lnTo>
                    <a:pt x="10127" y="2510"/>
                  </a:lnTo>
                  <a:lnTo>
                    <a:pt x="90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7">
              <a:extLst>
                <a:ext uri="{FF2B5EF4-FFF2-40B4-BE49-F238E27FC236}">
                  <a16:creationId xmlns:a16="http://schemas.microsoft.com/office/drawing/2014/main" id="{3CAE6EA1-1A9D-DD07-09B8-90AC8FD26476}"/>
                </a:ext>
              </a:extLst>
            </p:cNvPr>
            <p:cNvSpPr/>
            <p:nvPr/>
          </p:nvSpPr>
          <p:spPr>
            <a:xfrm>
              <a:off x="1473920" y="4355857"/>
              <a:ext cx="281105" cy="317314"/>
            </a:xfrm>
            <a:custGeom>
              <a:avLst/>
              <a:gdLst/>
              <a:ahLst/>
              <a:cxnLst/>
              <a:rect l="l" t="t" r="r" b="b"/>
              <a:pathLst>
                <a:path w="4169" h="4706" extrusionOk="0">
                  <a:moveTo>
                    <a:pt x="3182" y="1"/>
                  </a:moveTo>
                  <a:lnTo>
                    <a:pt x="1" y="2644"/>
                  </a:lnTo>
                  <a:lnTo>
                    <a:pt x="1" y="4123"/>
                  </a:lnTo>
                  <a:lnTo>
                    <a:pt x="3182" y="4706"/>
                  </a:lnTo>
                  <a:lnTo>
                    <a:pt x="4168" y="2600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7">
              <a:extLst>
                <a:ext uri="{FF2B5EF4-FFF2-40B4-BE49-F238E27FC236}">
                  <a16:creationId xmlns:a16="http://schemas.microsoft.com/office/drawing/2014/main" id="{F2301445-2B4A-F982-D44C-6E6A3D5DB059}"/>
                </a:ext>
              </a:extLst>
            </p:cNvPr>
            <p:cNvSpPr/>
            <p:nvPr/>
          </p:nvSpPr>
          <p:spPr>
            <a:xfrm>
              <a:off x="1289641" y="4428409"/>
              <a:ext cx="184347" cy="205519"/>
            </a:xfrm>
            <a:custGeom>
              <a:avLst/>
              <a:gdLst/>
              <a:ahLst/>
              <a:cxnLst/>
              <a:rect l="l" t="t" r="r" b="b"/>
              <a:pathLst>
                <a:path w="2734" h="3048" extrusionOk="0">
                  <a:moveTo>
                    <a:pt x="0" y="0"/>
                  </a:moveTo>
                  <a:lnTo>
                    <a:pt x="0" y="1479"/>
                  </a:lnTo>
                  <a:lnTo>
                    <a:pt x="2734" y="3047"/>
                  </a:lnTo>
                  <a:lnTo>
                    <a:pt x="2734" y="15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7">
              <a:extLst>
                <a:ext uri="{FF2B5EF4-FFF2-40B4-BE49-F238E27FC236}">
                  <a16:creationId xmlns:a16="http://schemas.microsoft.com/office/drawing/2014/main" id="{60BE6D47-3E50-45FB-8996-D4AFC7492E36}"/>
                </a:ext>
              </a:extLst>
            </p:cNvPr>
            <p:cNvSpPr/>
            <p:nvPr/>
          </p:nvSpPr>
          <p:spPr>
            <a:xfrm>
              <a:off x="4410720" y="3162393"/>
              <a:ext cx="2317483" cy="486557"/>
            </a:xfrm>
            <a:custGeom>
              <a:avLst/>
              <a:gdLst/>
              <a:ahLst/>
              <a:cxnLst/>
              <a:rect l="l" t="t" r="r" b="b"/>
              <a:pathLst>
                <a:path w="34370" h="7216" extrusionOk="0">
                  <a:moveTo>
                    <a:pt x="4123" y="1"/>
                  </a:moveTo>
                  <a:lnTo>
                    <a:pt x="1" y="494"/>
                  </a:lnTo>
                  <a:lnTo>
                    <a:pt x="1" y="1435"/>
                  </a:lnTo>
                  <a:lnTo>
                    <a:pt x="33070" y="7215"/>
                  </a:lnTo>
                  <a:lnTo>
                    <a:pt x="34369" y="3899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7">
              <a:extLst>
                <a:ext uri="{FF2B5EF4-FFF2-40B4-BE49-F238E27FC236}">
                  <a16:creationId xmlns:a16="http://schemas.microsoft.com/office/drawing/2014/main" id="{67673538-62FF-5962-5160-4AA0FB4F1392}"/>
                </a:ext>
              </a:extLst>
            </p:cNvPr>
            <p:cNvSpPr/>
            <p:nvPr/>
          </p:nvSpPr>
          <p:spPr>
            <a:xfrm>
              <a:off x="6640543" y="3455499"/>
              <a:ext cx="220623" cy="193449"/>
            </a:xfrm>
            <a:custGeom>
              <a:avLst/>
              <a:gdLst/>
              <a:ahLst/>
              <a:cxnLst/>
              <a:rect l="l" t="t" r="r" b="b"/>
              <a:pathLst>
                <a:path w="3272" h="2869" extrusionOk="0">
                  <a:moveTo>
                    <a:pt x="3271" y="0"/>
                  </a:moveTo>
                  <a:lnTo>
                    <a:pt x="1389" y="449"/>
                  </a:lnTo>
                  <a:lnTo>
                    <a:pt x="0" y="1882"/>
                  </a:lnTo>
                  <a:lnTo>
                    <a:pt x="0" y="2868"/>
                  </a:lnTo>
                  <a:lnTo>
                    <a:pt x="3271" y="986"/>
                  </a:lnTo>
                  <a:lnTo>
                    <a:pt x="3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7">
              <a:extLst>
                <a:ext uri="{FF2B5EF4-FFF2-40B4-BE49-F238E27FC236}">
                  <a16:creationId xmlns:a16="http://schemas.microsoft.com/office/drawing/2014/main" id="{FADD7A56-1255-9981-2279-DADDC8642613}"/>
                </a:ext>
              </a:extLst>
            </p:cNvPr>
            <p:cNvSpPr/>
            <p:nvPr/>
          </p:nvSpPr>
          <p:spPr>
            <a:xfrm>
              <a:off x="4410720" y="2697144"/>
              <a:ext cx="2450450" cy="885323"/>
            </a:xfrm>
            <a:custGeom>
              <a:avLst/>
              <a:gdLst/>
              <a:ahLst/>
              <a:cxnLst/>
              <a:rect l="l" t="t" r="r" b="b"/>
              <a:pathLst>
                <a:path w="36342" h="13130" extrusionOk="0">
                  <a:moveTo>
                    <a:pt x="12771" y="0"/>
                  </a:moveTo>
                  <a:lnTo>
                    <a:pt x="1" y="7394"/>
                  </a:lnTo>
                  <a:lnTo>
                    <a:pt x="33070" y="13129"/>
                  </a:lnTo>
                  <a:lnTo>
                    <a:pt x="36341" y="11247"/>
                  </a:lnTo>
                  <a:lnTo>
                    <a:pt x="127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7">
              <a:extLst>
                <a:ext uri="{FF2B5EF4-FFF2-40B4-BE49-F238E27FC236}">
                  <a16:creationId xmlns:a16="http://schemas.microsoft.com/office/drawing/2014/main" id="{22045883-73E2-ECB1-BE38-88B6241611FB}"/>
                </a:ext>
              </a:extLst>
            </p:cNvPr>
            <p:cNvSpPr/>
            <p:nvPr/>
          </p:nvSpPr>
          <p:spPr>
            <a:xfrm>
              <a:off x="5220455" y="2908596"/>
              <a:ext cx="420073" cy="241795"/>
            </a:xfrm>
            <a:custGeom>
              <a:avLst/>
              <a:gdLst/>
              <a:ahLst/>
              <a:cxnLst/>
              <a:rect l="l" t="t" r="r" b="b"/>
              <a:pathLst>
                <a:path w="6230" h="3586" extrusionOk="0">
                  <a:moveTo>
                    <a:pt x="2017" y="1"/>
                  </a:moveTo>
                  <a:lnTo>
                    <a:pt x="1" y="1166"/>
                  </a:lnTo>
                  <a:lnTo>
                    <a:pt x="4168" y="3586"/>
                  </a:lnTo>
                  <a:lnTo>
                    <a:pt x="6229" y="2421"/>
                  </a:lnTo>
                  <a:lnTo>
                    <a:pt x="20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7">
              <a:extLst>
                <a:ext uri="{FF2B5EF4-FFF2-40B4-BE49-F238E27FC236}">
                  <a16:creationId xmlns:a16="http://schemas.microsoft.com/office/drawing/2014/main" id="{4396BF74-FD30-B1D5-4105-5D764444EB5A}"/>
                </a:ext>
              </a:extLst>
            </p:cNvPr>
            <p:cNvSpPr/>
            <p:nvPr/>
          </p:nvSpPr>
          <p:spPr>
            <a:xfrm>
              <a:off x="5317146" y="2929768"/>
              <a:ext cx="133034" cy="75586"/>
            </a:xfrm>
            <a:custGeom>
              <a:avLst/>
              <a:gdLst/>
              <a:ahLst/>
              <a:cxnLst/>
              <a:rect l="l" t="t" r="r" b="b"/>
              <a:pathLst>
                <a:path w="1973" h="1121" extrusionOk="0">
                  <a:moveTo>
                    <a:pt x="628" y="1"/>
                  </a:moveTo>
                  <a:lnTo>
                    <a:pt x="0" y="359"/>
                  </a:lnTo>
                  <a:lnTo>
                    <a:pt x="1300" y="1121"/>
                  </a:lnTo>
                  <a:lnTo>
                    <a:pt x="1972" y="762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7">
              <a:extLst>
                <a:ext uri="{FF2B5EF4-FFF2-40B4-BE49-F238E27FC236}">
                  <a16:creationId xmlns:a16="http://schemas.microsoft.com/office/drawing/2014/main" id="{C24F09BB-B9D4-30F3-A253-8FBB0E5C9381}"/>
                </a:ext>
              </a:extLst>
            </p:cNvPr>
            <p:cNvSpPr/>
            <p:nvPr/>
          </p:nvSpPr>
          <p:spPr>
            <a:xfrm>
              <a:off x="2603936" y="3029493"/>
              <a:ext cx="1924718" cy="1124016"/>
            </a:xfrm>
            <a:custGeom>
              <a:avLst/>
              <a:gdLst/>
              <a:ahLst/>
              <a:cxnLst/>
              <a:rect l="l" t="t" r="r" b="b"/>
              <a:pathLst>
                <a:path w="28545" h="16670" extrusionOk="0">
                  <a:moveTo>
                    <a:pt x="26393" y="0"/>
                  </a:moveTo>
                  <a:lnTo>
                    <a:pt x="1" y="15236"/>
                  </a:lnTo>
                  <a:lnTo>
                    <a:pt x="404" y="15684"/>
                  </a:lnTo>
                  <a:lnTo>
                    <a:pt x="2241" y="16669"/>
                  </a:lnTo>
                  <a:lnTo>
                    <a:pt x="28544" y="1210"/>
                  </a:lnTo>
                  <a:lnTo>
                    <a:pt x="263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7">
              <a:extLst>
                <a:ext uri="{FF2B5EF4-FFF2-40B4-BE49-F238E27FC236}">
                  <a16:creationId xmlns:a16="http://schemas.microsoft.com/office/drawing/2014/main" id="{66719DA3-3D8E-678B-7EBB-7DECDE125CC6}"/>
                </a:ext>
              </a:extLst>
            </p:cNvPr>
            <p:cNvSpPr/>
            <p:nvPr/>
          </p:nvSpPr>
          <p:spPr>
            <a:xfrm>
              <a:off x="2945388" y="2830043"/>
              <a:ext cx="1791751" cy="1223742"/>
            </a:xfrm>
            <a:custGeom>
              <a:avLst/>
              <a:gdLst/>
              <a:ahLst/>
              <a:cxnLst/>
              <a:rect l="l" t="t" r="r" b="b"/>
              <a:pathLst>
                <a:path w="26573" h="18149" extrusionOk="0">
                  <a:moveTo>
                    <a:pt x="26572" y="1"/>
                  </a:moveTo>
                  <a:lnTo>
                    <a:pt x="24466" y="942"/>
                  </a:lnTo>
                  <a:lnTo>
                    <a:pt x="0" y="15102"/>
                  </a:lnTo>
                  <a:lnTo>
                    <a:pt x="0" y="16984"/>
                  </a:lnTo>
                  <a:lnTo>
                    <a:pt x="179" y="18149"/>
                  </a:lnTo>
                  <a:lnTo>
                    <a:pt x="26572" y="2913"/>
                  </a:lnTo>
                  <a:lnTo>
                    <a:pt x="265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7">
              <a:extLst>
                <a:ext uri="{FF2B5EF4-FFF2-40B4-BE49-F238E27FC236}">
                  <a16:creationId xmlns:a16="http://schemas.microsoft.com/office/drawing/2014/main" id="{5B1454D9-96DA-1D6A-7059-DF8376BA0D66}"/>
                </a:ext>
              </a:extLst>
            </p:cNvPr>
            <p:cNvSpPr/>
            <p:nvPr/>
          </p:nvSpPr>
          <p:spPr>
            <a:xfrm>
              <a:off x="2927250" y="2811973"/>
              <a:ext cx="1809889" cy="1045463"/>
            </a:xfrm>
            <a:custGeom>
              <a:avLst/>
              <a:gdLst/>
              <a:ahLst/>
              <a:cxnLst/>
              <a:rect l="l" t="t" r="r" b="b"/>
              <a:pathLst>
                <a:path w="26842" h="15505" extrusionOk="0">
                  <a:moveTo>
                    <a:pt x="26393" y="0"/>
                  </a:moveTo>
                  <a:lnTo>
                    <a:pt x="0" y="15235"/>
                  </a:lnTo>
                  <a:lnTo>
                    <a:pt x="179" y="15504"/>
                  </a:lnTo>
                  <a:lnTo>
                    <a:pt x="448" y="15504"/>
                  </a:lnTo>
                  <a:lnTo>
                    <a:pt x="26841" y="269"/>
                  </a:lnTo>
                  <a:lnTo>
                    <a:pt x="263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7">
              <a:extLst>
                <a:ext uri="{FF2B5EF4-FFF2-40B4-BE49-F238E27FC236}">
                  <a16:creationId xmlns:a16="http://schemas.microsoft.com/office/drawing/2014/main" id="{61AF4B41-EAB5-77C4-DF07-AA689FBD92BF}"/>
                </a:ext>
              </a:extLst>
            </p:cNvPr>
            <p:cNvSpPr/>
            <p:nvPr/>
          </p:nvSpPr>
          <p:spPr>
            <a:xfrm>
              <a:off x="2603936" y="3839229"/>
              <a:ext cx="353590" cy="332418"/>
            </a:xfrm>
            <a:custGeom>
              <a:avLst/>
              <a:gdLst/>
              <a:ahLst/>
              <a:cxnLst/>
              <a:rect l="l" t="t" r="r" b="b"/>
              <a:pathLst>
                <a:path w="5244" h="4930" extrusionOk="0">
                  <a:moveTo>
                    <a:pt x="4795" y="0"/>
                  </a:moveTo>
                  <a:lnTo>
                    <a:pt x="4795" y="2913"/>
                  </a:lnTo>
                  <a:lnTo>
                    <a:pt x="2151" y="4436"/>
                  </a:lnTo>
                  <a:lnTo>
                    <a:pt x="1" y="3227"/>
                  </a:lnTo>
                  <a:lnTo>
                    <a:pt x="1" y="3719"/>
                  </a:lnTo>
                  <a:lnTo>
                    <a:pt x="2151" y="4929"/>
                  </a:lnTo>
                  <a:lnTo>
                    <a:pt x="5243" y="3182"/>
                  </a:lnTo>
                  <a:lnTo>
                    <a:pt x="5243" y="269"/>
                  </a:lnTo>
                  <a:lnTo>
                    <a:pt x="47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7">
              <a:extLst>
                <a:ext uri="{FF2B5EF4-FFF2-40B4-BE49-F238E27FC236}">
                  <a16:creationId xmlns:a16="http://schemas.microsoft.com/office/drawing/2014/main" id="{32A980A0-6866-DDF7-FD9E-89FCE22EC973}"/>
                </a:ext>
              </a:extLst>
            </p:cNvPr>
            <p:cNvSpPr/>
            <p:nvPr/>
          </p:nvSpPr>
          <p:spPr>
            <a:xfrm>
              <a:off x="5021073" y="2313415"/>
              <a:ext cx="531801" cy="450281"/>
            </a:xfrm>
            <a:custGeom>
              <a:avLst/>
              <a:gdLst/>
              <a:ahLst/>
              <a:cxnLst/>
              <a:rect l="l" t="t" r="r" b="b"/>
              <a:pathLst>
                <a:path w="7887" h="6678" extrusionOk="0">
                  <a:moveTo>
                    <a:pt x="7887" y="0"/>
                  </a:moveTo>
                  <a:lnTo>
                    <a:pt x="0" y="3675"/>
                  </a:lnTo>
                  <a:lnTo>
                    <a:pt x="90" y="6139"/>
                  </a:lnTo>
                  <a:lnTo>
                    <a:pt x="672" y="6677"/>
                  </a:lnTo>
                  <a:lnTo>
                    <a:pt x="7887" y="2510"/>
                  </a:lnTo>
                  <a:lnTo>
                    <a:pt x="78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7">
              <a:extLst>
                <a:ext uri="{FF2B5EF4-FFF2-40B4-BE49-F238E27FC236}">
                  <a16:creationId xmlns:a16="http://schemas.microsoft.com/office/drawing/2014/main" id="{8F0E1F53-5217-D723-FEAD-E059677858A4}"/>
                </a:ext>
              </a:extLst>
            </p:cNvPr>
            <p:cNvSpPr/>
            <p:nvPr/>
          </p:nvSpPr>
          <p:spPr>
            <a:xfrm>
              <a:off x="4924382" y="2135137"/>
              <a:ext cx="628492" cy="459316"/>
            </a:xfrm>
            <a:custGeom>
              <a:avLst/>
              <a:gdLst/>
              <a:ahLst/>
              <a:cxnLst/>
              <a:rect l="l" t="t" r="r" b="b"/>
              <a:pathLst>
                <a:path w="9321" h="6812" extrusionOk="0">
                  <a:moveTo>
                    <a:pt x="7797" y="1"/>
                  </a:moveTo>
                  <a:lnTo>
                    <a:pt x="941" y="3361"/>
                  </a:lnTo>
                  <a:lnTo>
                    <a:pt x="0" y="4168"/>
                  </a:lnTo>
                  <a:lnTo>
                    <a:pt x="2106" y="6812"/>
                  </a:lnTo>
                  <a:lnTo>
                    <a:pt x="9321" y="2644"/>
                  </a:lnTo>
                  <a:lnTo>
                    <a:pt x="77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7">
              <a:extLst>
                <a:ext uri="{FF2B5EF4-FFF2-40B4-BE49-F238E27FC236}">
                  <a16:creationId xmlns:a16="http://schemas.microsoft.com/office/drawing/2014/main" id="{C0290EEF-8A8E-6CD9-96BC-338B0B3181FA}"/>
                </a:ext>
              </a:extLst>
            </p:cNvPr>
            <p:cNvSpPr/>
            <p:nvPr/>
          </p:nvSpPr>
          <p:spPr>
            <a:xfrm>
              <a:off x="5033142" y="2349691"/>
              <a:ext cx="151105" cy="117863"/>
            </a:xfrm>
            <a:custGeom>
              <a:avLst/>
              <a:gdLst/>
              <a:ahLst/>
              <a:cxnLst/>
              <a:rect l="l" t="t" r="r" b="b"/>
              <a:pathLst>
                <a:path w="2241" h="1748" extrusionOk="0">
                  <a:moveTo>
                    <a:pt x="1838" y="0"/>
                  </a:moveTo>
                  <a:lnTo>
                    <a:pt x="0" y="1076"/>
                  </a:lnTo>
                  <a:lnTo>
                    <a:pt x="404" y="1748"/>
                  </a:lnTo>
                  <a:lnTo>
                    <a:pt x="2241" y="672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7">
              <a:extLst>
                <a:ext uri="{FF2B5EF4-FFF2-40B4-BE49-F238E27FC236}">
                  <a16:creationId xmlns:a16="http://schemas.microsoft.com/office/drawing/2014/main" id="{EAB68353-DF3E-8848-E1F8-875C2C5D370A}"/>
                </a:ext>
              </a:extLst>
            </p:cNvPr>
            <p:cNvSpPr/>
            <p:nvPr/>
          </p:nvSpPr>
          <p:spPr>
            <a:xfrm>
              <a:off x="5075419" y="2452383"/>
              <a:ext cx="93724" cy="72619"/>
            </a:xfrm>
            <a:custGeom>
              <a:avLst/>
              <a:gdLst/>
              <a:ahLst/>
              <a:cxnLst/>
              <a:rect l="l" t="t" r="r" b="b"/>
              <a:pathLst>
                <a:path w="1390" h="1077" extrusionOk="0">
                  <a:moveTo>
                    <a:pt x="1166" y="1"/>
                  </a:moveTo>
                  <a:lnTo>
                    <a:pt x="1" y="673"/>
                  </a:lnTo>
                  <a:lnTo>
                    <a:pt x="270" y="1076"/>
                  </a:lnTo>
                  <a:lnTo>
                    <a:pt x="1390" y="449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7">
              <a:extLst>
                <a:ext uri="{FF2B5EF4-FFF2-40B4-BE49-F238E27FC236}">
                  <a16:creationId xmlns:a16="http://schemas.microsoft.com/office/drawing/2014/main" id="{ED3AF4EB-50E9-AF90-6EBF-C466F2BBDF19}"/>
                </a:ext>
              </a:extLst>
            </p:cNvPr>
            <p:cNvSpPr/>
            <p:nvPr/>
          </p:nvSpPr>
          <p:spPr>
            <a:xfrm>
              <a:off x="4815621" y="2050583"/>
              <a:ext cx="634560" cy="365592"/>
            </a:xfrm>
            <a:custGeom>
              <a:avLst/>
              <a:gdLst/>
              <a:ahLst/>
              <a:cxnLst/>
              <a:rect l="l" t="t" r="r" b="b"/>
              <a:pathLst>
                <a:path w="9411" h="5422" extrusionOk="0">
                  <a:moveTo>
                    <a:pt x="7214" y="0"/>
                  </a:moveTo>
                  <a:lnTo>
                    <a:pt x="0" y="4167"/>
                  </a:lnTo>
                  <a:lnTo>
                    <a:pt x="359" y="5377"/>
                  </a:lnTo>
                  <a:lnTo>
                    <a:pt x="2196" y="5422"/>
                  </a:lnTo>
                  <a:lnTo>
                    <a:pt x="9410" y="1255"/>
                  </a:lnTo>
                  <a:lnTo>
                    <a:pt x="7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7">
              <a:extLst>
                <a:ext uri="{FF2B5EF4-FFF2-40B4-BE49-F238E27FC236}">
                  <a16:creationId xmlns:a16="http://schemas.microsoft.com/office/drawing/2014/main" id="{84608369-8949-7C3D-CABB-ED485BC095E4}"/>
                </a:ext>
              </a:extLst>
            </p:cNvPr>
            <p:cNvSpPr/>
            <p:nvPr/>
          </p:nvSpPr>
          <p:spPr>
            <a:xfrm>
              <a:off x="4594999" y="2331553"/>
              <a:ext cx="220690" cy="268968"/>
            </a:xfrm>
            <a:custGeom>
              <a:avLst/>
              <a:gdLst/>
              <a:ahLst/>
              <a:cxnLst/>
              <a:rect l="l" t="t" r="r" b="b"/>
              <a:pathLst>
                <a:path w="3273" h="3989" extrusionOk="0">
                  <a:moveTo>
                    <a:pt x="3272" y="0"/>
                  </a:moveTo>
                  <a:lnTo>
                    <a:pt x="1749" y="852"/>
                  </a:lnTo>
                  <a:lnTo>
                    <a:pt x="1" y="3988"/>
                  </a:lnTo>
                  <a:lnTo>
                    <a:pt x="1" y="3988"/>
                  </a:lnTo>
                  <a:lnTo>
                    <a:pt x="1390" y="3495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7">
              <a:extLst>
                <a:ext uri="{FF2B5EF4-FFF2-40B4-BE49-F238E27FC236}">
                  <a16:creationId xmlns:a16="http://schemas.microsoft.com/office/drawing/2014/main" id="{288631C0-5E82-EBD2-4B62-FB2C7960A753}"/>
                </a:ext>
              </a:extLst>
            </p:cNvPr>
            <p:cNvSpPr/>
            <p:nvPr/>
          </p:nvSpPr>
          <p:spPr>
            <a:xfrm>
              <a:off x="4721897" y="2739421"/>
              <a:ext cx="344555" cy="84689"/>
            </a:xfrm>
            <a:custGeom>
              <a:avLst/>
              <a:gdLst/>
              <a:ahLst/>
              <a:cxnLst/>
              <a:rect l="l" t="t" r="r" b="b"/>
              <a:pathLst>
                <a:path w="5110" h="1256" extrusionOk="0">
                  <a:moveTo>
                    <a:pt x="3720" y="1"/>
                  </a:moveTo>
                  <a:lnTo>
                    <a:pt x="494" y="359"/>
                  </a:lnTo>
                  <a:lnTo>
                    <a:pt x="1" y="1166"/>
                  </a:lnTo>
                  <a:lnTo>
                    <a:pt x="3586" y="1255"/>
                  </a:lnTo>
                  <a:lnTo>
                    <a:pt x="5109" y="359"/>
                  </a:lnTo>
                  <a:lnTo>
                    <a:pt x="37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7">
              <a:extLst>
                <a:ext uri="{FF2B5EF4-FFF2-40B4-BE49-F238E27FC236}">
                  <a16:creationId xmlns:a16="http://schemas.microsoft.com/office/drawing/2014/main" id="{BCD039A0-CDAF-4BFB-BDC4-1A9209825571}"/>
                </a:ext>
              </a:extLst>
            </p:cNvPr>
            <p:cNvSpPr/>
            <p:nvPr/>
          </p:nvSpPr>
          <p:spPr>
            <a:xfrm>
              <a:off x="4773277" y="2594385"/>
              <a:ext cx="293175" cy="193449"/>
            </a:xfrm>
            <a:custGeom>
              <a:avLst/>
              <a:gdLst/>
              <a:ahLst/>
              <a:cxnLst/>
              <a:rect l="l" t="t" r="r" b="b"/>
              <a:pathLst>
                <a:path w="4348" h="2869" extrusionOk="0">
                  <a:moveTo>
                    <a:pt x="4347" y="1"/>
                  </a:moveTo>
                  <a:lnTo>
                    <a:pt x="1345" y="807"/>
                  </a:lnTo>
                  <a:lnTo>
                    <a:pt x="1" y="1614"/>
                  </a:lnTo>
                  <a:lnTo>
                    <a:pt x="1" y="2869"/>
                  </a:lnTo>
                  <a:lnTo>
                    <a:pt x="4347" y="2510"/>
                  </a:lnTo>
                  <a:lnTo>
                    <a:pt x="4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7">
              <a:extLst>
                <a:ext uri="{FF2B5EF4-FFF2-40B4-BE49-F238E27FC236}">
                  <a16:creationId xmlns:a16="http://schemas.microsoft.com/office/drawing/2014/main" id="{67EA746A-655D-3A12-9E91-6BE76C0F66BB}"/>
                </a:ext>
              </a:extLst>
            </p:cNvPr>
            <p:cNvSpPr/>
            <p:nvPr/>
          </p:nvSpPr>
          <p:spPr>
            <a:xfrm>
              <a:off x="4700792" y="2416107"/>
              <a:ext cx="365659" cy="287106"/>
            </a:xfrm>
            <a:custGeom>
              <a:avLst/>
              <a:gdLst/>
              <a:ahLst/>
              <a:cxnLst/>
              <a:rect l="l" t="t" r="r" b="b"/>
              <a:pathLst>
                <a:path w="5423" h="4258" extrusionOk="0">
                  <a:moveTo>
                    <a:pt x="3899" y="1"/>
                  </a:moveTo>
                  <a:lnTo>
                    <a:pt x="0" y="2600"/>
                  </a:lnTo>
                  <a:lnTo>
                    <a:pt x="314" y="3496"/>
                  </a:lnTo>
                  <a:lnTo>
                    <a:pt x="1076" y="4258"/>
                  </a:lnTo>
                  <a:lnTo>
                    <a:pt x="5422" y="2645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7">
              <a:extLst>
                <a:ext uri="{FF2B5EF4-FFF2-40B4-BE49-F238E27FC236}">
                  <a16:creationId xmlns:a16="http://schemas.microsoft.com/office/drawing/2014/main" id="{AB1BE885-0FCD-26BF-D094-F390DD5927C1}"/>
                </a:ext>
              </a:extLst>
            </p:cNvPr>
            <p:cNvSpPr/>
            <p:nvPr/>
          </p:nvSpPr>
          <p:spPr>
            <a:xfrm>
              <a:off x="4646379" y="2331553"/>
              <a:ext cx="317314" cy="284072"/>
            </a:xfrm>
            <a:custGeom>
              <a:avLst/>
              <a:gdLst/>
              <a:ahLst/>
              <a:cxnLst/>
              <a:rect l="l" t="t" r="r" b="b"/>
              <a:pathLst>
                <a:path w="4706" h="4213" extrusionOk="0">
                  <a:moveTo>
                    <a:pt x="2510" y="0"/>
                  </a:moveTo>
                  <a:lnTo>
                    <a:pt x="1" y="3585"/>
                  </a:lnTo>
                  <a:lnTo>
                    <a:pt x="449" y="4078"/>
                  </a:lnTo>
                  <a:lnTo>
                    <a:pt x="1121" y="4212"/>
                  </a:lnTo>
                  <a:lnTo>
                    <a:pt x="4706" y="1255"/>
                  </a:lnTo>
                  <a:lnTo>
                    <a:pt x="25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7">
              <a:extLst>
                <a:ext uri="{FF2B5EF4-FFF2-40B4-BE49-F238E27FC236}">
                  <a16:creationId xmlns:a16="http://schemas.microsoft.com/office/drawing/2014/main" id="{E85A88E3-B959-5496-ECDE-0FE4230116B3}"/>
                </a:ext>
              </a:extLst>
            </p:cNvPr>
            <p:cNvSpPr/>
            <p:nvPr/>
          </p:nvSpPr>
          <p:spPr>
            <a:xfrm>
              <a:off x="4715896" y="2703145"/>
              <a:ext cx="57448" cy="105861"/>
            </a:xfrm>
            <a:custGeom>
              <a:avLst/>
              <a:gdLst/>
              <a:ahLst/>
              <a:cxnLst/>
              <a:rect l="l" t="t" r="r" b="b"/>
              <a:pathLst>
                <a:path w="852" h="1570" extrusionOk="0">
                  <a:moveTo>
                    <a:pt x="852" y="1"/>
                  </a:moveTo>
                  <a:lnTo>
                    <a:pt x="0" y="46"/>
                  </a:lnTo>
                  <a:lnTo>
                    <a:pt x="45" y="1300"/>
                  </a:lnTo>
                  <a:lnTo>
                    <a:pt x="314" y="1569"/>
                  </a:lnTo>
                  <a:lnTo>
                    <a:pt x="852" y="1256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7">
              <a:extLst>
                <a:ext uri="{FF2B5EF4-FFF2-40B4-BE49-F238E27FC236}">
                  <a16:creationId xmlns:a16="http://schemas.microsoft.com/office/drawing/2014/main" id="{D1521C30-845D-09C9-A773-E9A43B7CAD26}"/>
                </a:ext>
              </a:extLst>
            </p:cNvPr>
            <p:cNvSpPr/>
            <p:nvPr/>
          </p:nvSpPr>
          <p:spPr>
            <a:xfrm>
              <a:off x="4667551" y="2606454"/>
              <a:ext cx="105794" cy="117931"/>
            </a:xfrm>
            <a:custGeom>
              <a:avLst/>
              <a:gdLst/>
              <a:ahLst/>
              <a:cxnLst/>
              <a:rect l="l" t="t" r="r" b="b"/>
              <a:pathLst>
                <a:path w="1569" h="1749" extrusionOk="0">
                  <a:moveTo>
                    <a:pt x="493" y="1"/>
                  </a:moveTo>
                  <a:lnTo>
                    <a:pt x="0" y="404"/>
                  </a:lnTo>
                  <a:lnTo>
                    <a:pt x="1031" y="1749"/>
                  </a:lnTo>
                  <a:lnTo>
                    <a:pt x="1569" y="1435"/>
                  </a:lnTo>
                  <a:lnTo>
                    <a:pt x="807" y="135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7">
              <a:extLst>
                <a:ext uri="{FF2B5EF4-FFF2-40B4-BE49-F238E27FC236}">
                  <a16:creationId xmlns:a16="http://schemas.microsoft.com/office/drawing/2014/main" id="{24852598-6892-7B51-614E-38B999B90B1C}"/>
                </a:ext>
              </a:extLst>
            </p:cNvPr>
            <p:cNvSpPr/>
            <p:nvPr/>
          </p:nvSpPr>
          <p:spPr>
            <a:xfrm>
              <a:off x="4613137" y="2573280"/>
              <a:ext cx="108828" cy="60482"/>
            </a:xfrm>
            <a:custGeom>
              <a:avLst/>
              <a:gdLst/>
              <a:ahLst/>
              <a:cxnLst/>
              <a:rect l="l" t="t" r="r" b="b"/>
              <a:pathLst>
                <a:path w="1614" h="897" extrusionOk="0">
                  <a:moveTo>
                    <a:pt x="494" y="0"/>
                  </a:moveTo>
                  <a:lnTo>
                    <a:pt x="1" y="269"/>
                  </a:lnTo>
                  <a:lnTo>
                    <a:pt x="180" y="896"/>
                  </a:lnTo>
                  <a:lnTo>
                    <a:pt x="1076" y="896"/>
                  </a:lnTo>
                  <a:lnTo>
                    <a:pt x="1614" y="627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7">
              <a:extLst>
                <a:ext uri="{FF2B5EF4-FFF2-40B4-BE49-F238E27FC236}">
                  <a16:creationId xmlns:a16="http://schemas.microsoft.com/office/drawing/2014/main" id="{AE997447-603B-9E18-73BE-FAD08F8A36C3}"/>
                </a:ext>
              </a:extLst>
            </p:cNvPr>
            <p:cNvSpPr/>
            <p:nvPr/>
          </p:nvSpPr>
          <p:spPr>
            <a:xfrm>
              <a:off x="4561825" y="2591351"/>
              <a:ext cx="175311" cy="247863"/>
            </a:xfrm>
            <a:custGeom>
              <a:avLst/>
              <a:gdLst/>
              <a:ahLst/>
              <a:cxnLst/>
              <a:rect l="l" t="t" r="r" b="b"/>
              <a:pathLst>
                <a:path w="2600" h="3676" extrusionOk="0">
                  <a:moveTo>
                    <a:pt x="762" y="1"/>
                  </a:moveTo>
                  <a:lnTo>
                    <a:pt x="0" y="449"/>
                  </a:lnTo>
                  <a:lnTo>
                    <a:pt x="0" y="1704"/>
                  </a:lnTo>
                  <a:lnTo>
                    <a:pt x="762" y="3048"/>
                  </a:lnTo>
                  <a:lnTo>
                    <a:pt x="1837" y="3675"/>
                  </a:lnTo>
                  <a:lnTo>
                    <a:pt x="2599" y="3227"/>
                  </a:lnTo>
                  <a:lnTo>
                    <a:pt x="2599" y="1973"/>
                  </a:lnTo>
                  <a:lnTo>
                    <a:pt x="1837" y="628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7">
              <a:extLst>
                <a:ext uri="{FF2B5EF4-FFF2-40B4-BE49-F238E27FC236}">
                  <a16:creationId xmlns:a16="http://schemas.microsoft.com/office/drawing/2014/main" id="{B49A52FE-BAA7-59A5-A155-5AC3DB6F72AE}"/>
                </a:ext>
              </a:extLst>
            </p:cNvPr>
            <p:cNvSpPr/>
            <p:nvPr/>
          </p:nvSpPr>
          <p:spPr>
            <a:xfrm>
              <a:off x="4289890" y="1062570"/>
              <a:ext cx="546904" cy="1414090"/>
            </a:xfrm>
            <a:custGeom>
              <a:avLst/>
              <a:gdLst/>
              <a:ahLst/>
              <a:cxnLst/>
              <a:rect l="l" t="t" r="r" b="b"/>
              <a:pathLst>
                <a:path w="8111" h="20972" extrusionOk="0">
                  <a:moveTo>
                    <a:pt x="6946" y="0"/>
                  </a:moveTo>
                  <a:lnTo>
                    <a:pt x="0" y="20523"/>
                  </a:lnTo>
                  <a:lnTo>
                    <a:pt x="762" y="20971"/>
                  </a:lnTo>
                  <a:lnTo>
                    <a:pt x="5512" y="16625"/>
                  </a:lnTo>
                  <a:lnTo>
                    <a:pt x="8111" y="404"/>
                  </a:lnTo>
                  <a:lnTo>
                    <a:pt x="69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7">
              <a:extLst>
                <a:ext uri="{FF2B5EF4-FFF2-40B4-BE49-F238E27FC236}">
                  <a16:creationId xmlns:a16="http://schemas.microsoft.com/office/drawing/2014/main" id="{10A1AEB7-F5CB-4969-7DCD-95BF3019B8A8}"/>
                </a:ext>
              </a:extLst>
            </p:cNvPr>
            <p:cNvSpPr/>
            <p:nvPr/>
          </p:nvSpPr>
          <p:spPr>
            <a:xfrm>
              <a:off x="4758173" y="962845"/>
              <a:ext cx="223657" cy="126966"/>
            </a:xfrm>
            <a:custGeom>
              <a:avLst/>
              <a:gdLst/>
              <a:ahLst/>
              <a:cxnLst/>
              <a:rect l="l" t="t" r="r" b="b"/>
              <a:pathLst>
                <a:path w="3317" h="1883" extrusionOk="0">
                  <a:moveTo>
                    <a:pt x="2555" y="1"/>
                  </a:moveTo>
                  <a:lnTo>
                    <a:pt x="1" y="1479"/>
                  </a:lnTo>
                  <a:lnTo>
                    <a:pt x="762" y="1883"/>
                  </a:lnTo>
                  <a:lnTo>
                    <a:pt x="1928" y="1659"/>
                  </a:lnTo>
                  <a:lnTo>
                    <a:pt x="3317" y="404"/>
                  </a:lnTo>
                  <a:lnTo>
                    <a:pt x="25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7">
              <a:extLst>
                <a:ext uri="{FF2B5EF4-FFF2-40B4-BE49-F238E27FC236}">
                  <a16:creationId xmlns:a16="http://schemas.microsoft.com/office/drawing/2014/main" id="{BE751EC4-67C5-2980-5F92-187721AFC9FD}"/>
                </a:ext>
              </a:extLst>
            </p:cNvPr>
            <p:cNvSpPr/>
            <p:nvPr/>
          </p:nvSpPr>
          <p:spPr>
            <a:xfrm>
              <a:off x="4341202" y="990018"/>
              <a:ext cx="640629" cy="1486642"/>
            </a:xfrm>
            <a:custGeom>
              <a:avLst/>
              <a:gdLst/>
              <a:ahLst/>
              <a:cxnLst/>
              <a:rect l="l" t="t" r="r" b="b"/>
              <a:pathLst>
                <a:path w="9501" h="22048" extrusionOk="0">
                  <a:moveTo>
                    <a:pt x="9501" y="1"/>
                  </a:moveTo>
                  <a:lnTo>
                    <a:pt x="6946" y="1480"/>
                  </a:lnTo>
                  <a:lnTo>
                    <a:pt x="1" y="22047"/>
                  </a:lnTo>
                  <a:lnTo>
                    <a:pt x="9501" y="16536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7" name="Google Shape;1087;p37">
            <a:extLst>
              <a:ext uri="{FF2B5EF4-FFF2-40B4-BE49-F238E27FC236}">
                <a16:creationId xmlns:a16="http://schemas.microsoft.com/office/drawing/2014/main" id="{E186C096-00D4-61ED-F80F-CF3AF57B2666}"/>
              </a:ext>
            </a:extLst>
          </p:cNvPr>
          <p:cNvSpPr/>
          <p:nvPr/>
        </p:nvSpPr>
        <p:spPr>
          <a:xfrm>
            <a:off x="7863050" y="479875"/>
            <a:ext cx="369600" cy="3696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37">
            <a:extLst>
              <a:ext uri="{FF2B5EF4-FFF2-40B4-BE49-F238E27FC236}">
                <a16:creationId xmlns:a16="http://schemas.microsoft.com/office/drawing/2014/main" id="{92A9E984-ACF1-210D-8FA3-93B38D20B26B}"/>
              </a:ext>
            </a:extLst>
          </p:cNvPr>
          <p:cNvSpPr/>
          <p:nvPr/>
        </p:nvSpPr>
        <p:spPr>
          <a:xfrm>
            <a:off x="8324263" y="849564"/>
            <a:ext cx="213000" cy="213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9910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>
          <a:extLst>
            <a:ext uri="{FF2B5EF4-FFF2-40B4-BE49-F238E27FC236}">
              <a16:creationId xmlns:a16="http://schemas.microsoft.com/office/drawing/2014/main" id="{A5D9ED12-23B9-8792-A73A-4278B61AA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38">
            <a:extLst>
              <a:ext uri="{FF2B5EF4-FFF2-40B4-BE49-F238E27FC236}">
                <a16:creationId xmlns:a16="http://schemas.microsoft.com/office/drawing/2014/main" id="{68253265-684C-65AD-EAB9-3FA1BFCB64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482" y="30138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2"/>
                </a:solidFill>
              </a:rPr>
              <a:t>Fuga </a:t>
            </a:r>
            <a:r>
              <a:rPr lang="en" err="1">
                <a:solidFill>
                  <a:schemeClr val="tx2"/>
                </a:solidFill>
              </a:rPr>
              <a:t>dalla</a:t>
            </a:r>
            <a:r>
              <a:rPr lang="en">
                <a:solidFill>
                  <a:schemeClr val="tx2"/>
                </a:solidFill>
              </a:rPr>
              <a:t> Terra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1096" name="Google Shape;1096;p38">
            <a:extLst>
              <a:ext uri="{FF2B5EF4-FFF2-40B4-BE49-F238E27FC236}">
                <a16:creationId xmlns:a16="http://schemas.microsoft.com/office/drawing/2014/main" id="{E8E42489-0D25-4B33-120E-DE2FB4C88C17}"/>
              </a:ext>
            </a:extLst>
          </p:cNvPr>
          <p:cNvSpPr/>
          <p:nvPr/>
        </p:nvSpPr>
        <p:spPr>
          <a:xfrm>
            <a:off x="8012950" y="422850"/>
            <a:ext cx="319500" cy="3195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38">
            <a:extLst>
              <a:ext uri="{FF2B5EF4-FFF2-40B4-BE49-F238E27FC236}">
                <a16:creationId xmlns:a16="http://schemas.microsoft.com/office/drawing/2014/main" id="{D4A6C0EB-6E7D-23C0-2BFA-B58822D73E87}"/>
              </a:ext>
            </a:extLst>
          </p:cNvPr>
          <p:cNvSpPr/>
          <p:nvPr/>
        </p:nvSpPr>
        <p:spPr>
          <a:xfrm>
            <a:off x="8422175" y="7423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10CB37C8-40D7-F4A9-E1B4-DD92DC4C4E87}"/>
                  </a:ext>
                </a:extLst>
              </p:cNvPr>
              <p:cNvSpPr txBox="1"/>
              <p:nvPr/>
            </p:nvSpPr>
            <p:spPr>
              <a:xfrm>
                <a:off x="118153" y="1238036"/>
                <a:ext cx="8666155" cy="33122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>
                    <a:solidFill>
                      <a:schemeClr val="tx1"/>
                    </a:solidFill>
                    <a:latin typeface="Barlow" pitchFamily="2" charset="77"/>
                  </a:rPr>
                  <a:t>Una volta definita la fase eliocentrica conosciamo modulo e direzione che deve avere la velocità di  partenza e </a:t>
                </a:r>
              </a:p>
              <a:p>
                <a:r>
                  <a:rPr lang="it-IT">
                    <a:solidFill>
                      <a:schemeClr val="tx1"/>
                    </a:solidFill>
                    <a:latin typeface="Barlow" pitchFamily="2" charset="77"/>
                  </a:rPr>
                  <a:t>la velocità di arrivo. Inoltre sappiamo che  :</a:t>
                </a:r>
              </a:p>
              <a:p>
                <a:endParaRPr lang="it-IT">
                  <a:solidFill>
                    <a:schemeClr val="tx1"/>
                  </a:solidFill>
                  <a:latin typeface="Barlow" pitchFamily="2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it-IT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sp</m:t>
                              </m:r>
                            </m:sub>
                          </m:s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⊕</m:t>
                          </m:r>
                        </m:sup>
                      </m:sSubSup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⊕</m:t>
                          </m:r>
                        </m:sub>
                      </m:sSub>
                      <m:r>
                        <a:rPr lang="it-IT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bSup>
                        <m:sSubSup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⊕</m:t>
                          </m:r>
                        </m:sup>
                      </m:sSubSup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sp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⊕</m:t>
                          </m:r>
                        </m:sub>
                      </m:sSub>
                    </m:oMath>
                  </m:oMathPara>
                </a14:m>
                <a:endParaRPr lang="it-IT">
                  <a:solidFill>
                    <a:schemeClr val="tx1"/>
                  </a:solidFill>
                  <a:latin typeface="Barlow" pitchFamily="2" charset="77"/>
                </a:endParaRPr>
              </a:p>
              <a:p>
                <a:endParaRPr lang="it-IT">
                  <a:solidFill>
                    <a:schemeClr val="tx1"/>
                  </a:solidFill>
                  <a:latin typeface="Barlow" pitchFamily="2" charset="77"/>
                </a:endParaRPr>
              </a:p>
              <a:p>
                <a:r>
                  <a:rPr lang="it-IT">
                    <a:solidFill>
                      <a:schemeClr val="tx1"/>
                    </a:solidFill>
                    <a:latin typeface="Barlow" pitchFamily="2" charset="77"/>
                  </a:rPr>
                  <a:t>Con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l-G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⊕</m:t>
                        </m:r>
                      </m:sup>
                    </m:sSubSup>
                  </m:oMath>
                </a14:m>
                <a:r>
                  <a:rPr lang="it-IT">
                    <a:solidFill>
                      <a:schemeClr val="tx1"/>
                    </a:solidFill>
                    <a:latin typeface="Barlow" pitchFamily="2" charset="77"/>
                  </a:rPr>
                  <a:t> velocità di eccesso iperbolico rispetto alla terra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⊕</m:t>
                        </m:r>
                      </m:sub>
                    </m:sSub>
                  </m:oMath>
                </a14:m>
                <a:r>
                  <a:rPr lang="it-IT">
                    <a:solidFill>
                      <a:schemeClr val="tx1"/>
                    </a:solidFill>
                    <a:latin typeface="Barlow" pitchFamily="2" charset="77"/>
                  </a:rPr>
                  <a:t> velocità della terra.</a:t>
                </a:r>
              </a:p>
              <a:p>
                <a:r>
                  <a:rPr lang="it-IT">
                    <a:solidFill>
                      <a:schemeClr val="tx1"/>
                    </a:solidFill>
                    <a:latin typeface="Barlow" pitchFamily="2" charset="77"/>
                  </a:rPr>
                  <a:t>Note queste informazioni possiamo determinare l’iperbole di fuga e gli angoli di manovra desiderati:</a:t>
                </a:r>
              </a:p>
              <a:p>
                <a:endParaRPr lang="it-IT">
                  <a:solidFill>
                    <a:schemeClr val="tx1"/>
                  </a:solidFill>
                  <a:latin typeface="Barlow" pitchFamily="2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⊕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it-I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it-I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V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∞</m:t>
                                      </m:r>
                                    </m:sub>
                                    <m:sup>
                                      <m:r>
                                        <a:rPr lang="el-G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⊕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,            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num>
                        <m:den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sub>
                          </m:sSub>
                        </m:den>
                      </m:f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it-IT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>
                  <a:solidFill>
                    <a:schemeClr val="tx1"/>
                  </a:solidFill>
                  <a:latin typeface="Barlow" pitchFamily="2" charset="77"/>
                </a:endParaRPr>
              </a:p>
              <a:p>
                <a:endParaRPr lang="it-IT">
                  <a:solidFill>
                    <a:schemeClr val="tx1"/>
                  </a:solidFill>
                  <a:latin typeface="Barlow" pitchFamily="2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𝑎𝑟𝑐𝑐𝑜𝑠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it-IT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it-IT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f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,          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it-IT">
                  <a:solidFill>
                    <a:schemeClr val="tx1"/>
                  </a:solidFill>
                  <a:latin typeface="Barlow" pitchFamily="2" charset="77"/>
                </a:endParaRPr>
              </a:p>
              <a:p>
                <a:endParaRPr lang="it-IT">
                  <a:solidFill>
                    <a:schemeClr val="tx1"/>
                  </a:solidFill>
                  <a:latin typeface="Barlow" pitchFamily="2" charset="77"/>
                </a:endParaRP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10CB37C8-40D7-F4A9-E1B4-DD92DC4C4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53" y="1238036"/>
                <a:ext cx="8666155" cy="3312253"/>
              </a:xfrm>
              <a:prstGeom prst="rect">
                <a:avLst/>
              </a:prstGeom>
              <a:blipFill>
                <a:blip r:embed="rId3"/>
                <a:stretch>
                  <a:fillRect l="-211" t="-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6043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"/>
          <p:cNvSpPr/>
          <p:nvPr/>
        </p:nvSpPr>
        <p:spPr>
          <a:xfrm>
            <a:off x="8012950" y="422850"/>
            <a:ext cx="319500" cy="3195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4"/>
          <p:cNvSpPr/>
          <p:nvPr/>
        </p:nvSpPr>
        <p:spPr>
          <a:xfrm>
            <a:off x="8422175" y="7423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err="1">
                <a:solidFill>
                  <a:schemeClr val="tx2"/>
                </a:solidFill>
              </a:rPr>
              <a:t>Missione</a:t>
            </a:r>
            <a:r>
              <a:rPr lang="en" sz="3500">
                <a:solidFill>
                  <a:schemeClr val="tx2"/>
                </a:solidFill>
              </a:rPr>
              <a:t> Rosetta</a:t>
            </a:r>
            <a:endParaRPr sz="3500">
              <a:solidFill>
                <a:schemeClr val="tx2"/>
              </a:solidFill>
            </a:endParaRPr>
          </a:p>
        </p:txBody>
      </p:sp>
      <p:sp>
        <p:nvSpPr>
          <p:cNvPr id="389" name="Google Shape;389;p34"/>
          <p:cNvSpPr txBox="1">
            <a:spLocks noGrp="1"/>
          </p:cNvSpPr>
          <p:nvPr>
            <p:ph type="body" idx="1"/>
          </p:nvPr>
        </p:nvSpPr>
        <p:spPr>
          <a:xfrm>
            <a:off x="713225" y="1191287"/>
            <a:ext cx="77175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Per la </a:t>
            </a:r>
            <a:r>
              <a:rPr lang="en" err="1"/>
              <a:t>realizzazione</a:t>
            </a:r>
            <a:r>
              <a:rPr lang="en"/>
              <a:t> di </a:t>
            </a:r>
            <a:r>
              <a:rPr lang="en" err="1"/>
              <a:t>questo</a:t>
            </a:r>
            <a:r>
              <a:rPr lang="en"/>
              <a:t> </a:t>
            </a:r>
            <a:r>
              <a:rPr lang="it-IT"/>
              <a:t>p</a:t>
            </a:r>
            <a:r>
              <a:rPr lang="en" err="1"/>
              <a:t>rogetto</a:t>
            </a:r>
            <a:r>
              <a:rPr lang="en"/>
              <a:t> </a:t>
            </a:r>
            <a:r>
              <a:rPr lang="en" err="1"/>
              <a:t>abbiamo</a:t>
            </a:r>
            <a:r>
              <a:rPr lang="en"/>
              <a:t> </a:t>
            </a:r>
            <a:r>
              <a:rPr lang="en" err="1"/>
              <a:t>preso</a:t>
            </a:r>
            <a:r>
              <a:rPr lang="en"/>
              <a:t> </a:t>
            </a:r>
            <a:r>
              <a:rPr lang="en" err="1"/>
              <a:t>spunto</a:t>
            </a:r>
            <a:r>
              <a:rPr lang="en"/>
              <a:t> </a:t>
            </a:r>
            <a:r>
              <a:rPr lang="en" err="1"/>
              <a:t>dalla</a:t>
            </a:r>
            <a:r>
              <a:rPr lang="en"/>
              <a:t> </a:t>
            </a:r>
            <a:r>
              <a:rPr lang="en" err="1"/>
              <a:t>missione</a:t>
            </a:r>
            <a:r>
              <a:rPr lang="en"/>
              <a:t> Rosetta.</a:t>
            </a:r>
            <a:endParaRPr/>
          </a:p>
        </p:txBody>
      </p:sp>
      <p:graphicFrame>
        <p:nvGraphicFramePr>
          <p:cNvPr id="390" name="Google Shape;390;p34"/>
          <p:cNvGraphicFramePr/>
          <p:nvPr>
            <p:extLst>
              <p:ext uri="{D42A27DB-BD31-4B8C-83A1-F6EECF244321}">
                <p14:modId xmlns:p14="http://schemas.microsoft.com/office/powerpoint/2010/main" val="1314256425"/>
              </p:ext>
            </p:extLst>
          </p:nvPr>
        </p:nvGraphicFramePr>
        <p:xfrm>
          <a:off x="720000" y="1695475"/>
          <a:ext cx="7704000" cy="2169150"/>
        </p:xfrm>
        <a:graphic>
          <a:graphicData uri="http://schemas.openxmlformats.org/drawingml/2006/table">
            <a:tbl>
              <a:tblPr>
                <a:noFill/>
                <a:tableStyleId>{CA37FA5A-FF0E-4553-AFFE-6FAC54CD2B12}</a:tableStyleId>
              </a:tblPr>
              <a:tblGrid>
                <a:gridCol w="260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9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b="1">
                          <a:solidFill>
                            <a:schemeClr val="lt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Ente</a:t>
                      </a:r>
                      <a:endParaRPr sz="1100" b="1">
                        <a:solidFill>
                          <a:schemeClr val="lt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ESA (</a:t>
                      </a:r>
                      <a:r>
                        <a:rPr lang="en" sz="1000" err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Agenzia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</a:t>
                      </a:r>
                      <a:r>
                        <a:rPr lang="en" sz="1000" err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Spaziale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Europea)</a:t>
                      </a:r>
                      <a:endParaRPr sz="10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1">
                          <a:solidFill>
                            <a:schemeClr val="lt2"/>
                          </a:solidFill>
                          <a:uFill>
                            <a:noFill/>
                          </a:u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Data inizio missione</a:t>
                      </a:r>
                      <a:endParaRPr lang="it-IT" sz="1100" b="1">
                        <a:solidFill>
                          <a:schemeClr val="lt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it-IT" sz="1100" b="1">
                        <a:solidFill>
                          <a:schemeClr val="lt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02/03/2004</a:t>
                      </a:r>
                      <a:endParaRPr sz="10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1">
                          <a:solidFill>
                            <a:schemeClr val="lt2"/>
                          </a:solidFill>
                          <a:uFill>
                            <a:noFill/>
                          </a:u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Data fine missione</a:t>
                      </a:r>
                      <a:endParaRPr lang="it-IT" sz="1100" b="1">
                        <a:solidFill>
                          <a:schemeClr val="lt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lt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30/09/2016</a:t>
                      </a:r>
                      <a:endParaRPr sz="10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1">
                          <a:solidFill>
                            <a:schemeClr val="lt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Numero di Flyby Planetari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lt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</a:t>
                      </a:r>
                      <a:endParaRPr sz="10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1">
                          <a:solidFill>
                            <a:schemeClr val="lt2"/>
                          </a:solidFill>
                          <a:uFill>
                            <a:noFill/>
                          </a:u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Pianeti coinvolti</a:t>
                      </a:r>
                      <a:endParaRPr lang="it-IT" sz="1100" b="1">
                        <a:solidFill>
                          <a:schemeClr val="lt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lt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Terra-Marte</a:t>
                      </a:r>
                      <a:endParaRPr sz="10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b="1">
                          <a:solidFill>
                            <a:schemeClr val="lt2"/>
                          </a:solidFill>
                          <a:uFill>
                            <a:noFill/>
                          </a:u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Obiettivo della missione</a:t>
                      </a:r>
                      <a:endParaRPr lang="it-IT" sz="1100" b="1">
                        <a:solidFill>
                          <a:schemeClr val="lt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err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Studiare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la </a:t>
                      </a:r>
                      <a:r>
                        <a:rPr lang="en" sz="1000" err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cometa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67P/</a:t>
                      </a:r>
                      <a:r>
                        <a:rPr lang="en" sz="1000" err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Churymov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-Gerasimenko</a:t>
                      </a:r>
                      <a:endParaRPr sz="10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>
          <a:extLst>
            <a:ext uri="{FF2B5EF4-FFF2-40B4-BE49-F238E27FC236}">
              <a16:creationId xmlns:a16="http://schemas.microsoft.com/office/drawing/2014/main" id="{D8CEF617-3471-44D7-6DF7-541CCC67C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38">
            <a:extLst>
              <a:ext uri="{FF2B5EF4-FFF2-40B4-BE49-F238E27FC236}">
                <a16:creationId xmlns:a16="http://schemas.microsoft.com/office/drawing/2014/main" id="{CC32AC0A-928B-DC46-74DB-0C63DF73C3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482" y="2962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2"/>
                </a:solidFill>
              </a:rPr>
              <a:t>Fuga </a:t>
            </a:r>
            <a:r>
              <a:rPr lang="en" err="1">
                <a:solidFill>
                  <a:schemeClr val="tx2"/>
                </a:solidFill>
              </a:rPr>
              <a:t>dalla</a:t>
            </a:r>
            <a:r>
              <a:rPr lang="en">
                <a:solidFill>
                  <a:schemeClr val="tx2"/>
                </a:solidFill>
              </a:rPr>
              <a:t> Terra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1096" name="Google Shape;1096;p38">
            <a:extLst>
              <a:ext uri="{FF2B5EF4-FFF2-40B4-BE49-F238E27FC236}">
                <a16:creationId xmlns:a16="http://schemas.microsoft.com/office/drawing/2014/main" id="{46AAB6C4-CD3D-469B-0535-53698A50F803}"/>
              </a:ext>
            </a:extLst>
          </p:cNvPr>
          <p:cNvSpPr/>
          <p:nvPr/>
        </p:nvSpPr>
        <p:spPr>
          <a:xfrm>
            <a:off x="8012950" y="422850"/>
            <a:ext cx="319500" cy="3195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38">
            <a:extLst>
              <a:ext uri="{FF2B5EF4-FFF2-40B4-BE49-F238E27FC236}">
                <a16:creationId xmlns:a16="http://schemas.microsoft.com/office/drawing/2014/main" id="{F612D995-96DA-DB63-6BA7-15270FB6FBE9}"/>
              </a:ext>
            </a:extLst>
          </p:cNvPr>
          <p:cNvSpPr/>
          <p:nvPr/>
        </p:nvSpPr>
        <p:spPr>
          <a:xfrm>
            <a:off x="8422175" y="7423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9368F60D-7662-A46C-F099-39E762543530}"/>
                  </a:ext>
                </a:extLst>
              </p:cNvPr>
              <p:cNvSpPr txBox="1"/>
              <p:nvPr/>
            </p:nvSpPr>
            <p:spPr>
              <a:xfrm>
                <a:off x="118153" y="1238036"/>
                <a:ext cx="8015336" cy="2256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>
                    <a:solidFill>
                      <a:schemeClr val="tx1"/>
                    </a:solidFill>
                    <a:latin typeface="Barlow" pitchFamily="2" charset="77"/>
                  </a:rPr>
                  <a:t>Nota l’iperbole di fuga possiamo quindi calcolare la velocità iperbolica al perigeo:</a:t>
                </a:r>
              </a:p>
              <a:p>
                <a:endParaRPr lang="it-IT">
                  <a:solidFill>
                    <a:schemeClr val="tx1"/>
                  </a:solidFill>
                  <a:latin typeface="Barlow" pitchFamily="2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hp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⊕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den>
                              </m:f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it-IT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it-IT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f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it-IT">
                  <a:solidFill>
                    <a:schemeClr val="tx1"/>
                  </a:solidFill>
                  <a:latin typeface="Barlow" pitchFamily="2" charset="77"/>
                </a:endParaRPr>
              </a:p>
              <a:p>
                <a:r>
                  <a:rPr lang="it-IT">
                    <a:solidFill>
                      <a:schemeClr val="tx1"/>
                    </a:solidFill>
                    <a:latin typeface="Barlow" pitchFamily="2" charset="77"/>
                  </a:rPr>
                  <a:t>Da qui determiniamo il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it-IT">
                    <a:solidFill>
                      <a:schemeClr val="tx1"/>
                    </a:solidFill>
                    <a:latin typeface="Barlow" pitchFamily="2" charset="77"/>
                  </a:rPr>
                  <a:t> necessario per immettere il satellite in una traiettoria di fuga dalla terra:</a:t>
                </a:r>
              </a:p>
              <a:p>
                <a:endParaRPr lang="it-IT">
                  <a:solidFill>
                    <a:schemeClr val="tx1"/>
                  </a:solidFill>
                  <a:latin typeface="Barlow" pitchFamily="2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hp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it-IT">
                  <a:solidFill>
                    <a:schemeClr val="tx1"/>
                  </a:solidFill>
                  <a:latin typeface="Barlow" pitchFamily="2" charset="77"/>
                </a:endParaRPr>
              </a:p>
              <a:p>
                <a:endParaRPr lang="it-IT">
                  <a:solidFill>
                    <a:schemeClr val="tx1"/>
                  </a:solidFill>
                  <a:latin typeface="Barlow" pitchFamily="2" charset="77"/>
                </a:endParaRPr>
              </a:p>
              <a:p>
                <a:r>
                  <a:rPr lang="it-IT">
                    <a:solidFill>
                      <a:schemeClr val="tx1"/>
                    </a:solidFill>
                    <a:latin typeface="Barlow" pitchFamily="2" charset="77"/>
                  </a:rPr>
                  <a:t>Anche qui come nella fase eliocentrica è stato necessario applicare delle piccole manovre correttive .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9368F60D-7662-A46C-F099-39E762543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53" y="1238036"/>
                <a:ext cx="8015336" cy="2256130"/>
              </a:xfrm>
              <a:prstGeom prst="rect">
                <a:avLst/>
              </a:prstGeom>
              <a:blipFill>
                <a:blip r:embed="rId3"/>
                <a:stretch>
                  <a:fillRect l="-228" t="-541" b="-2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0914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>
          <a:extLst>
            <a:ext uri="{FF2B5EF4-FFF2-40B4-BE49-F238E27FC236}">
              <a16:creationId xmlns:a16="http://schemas.microsoft.com/office/drawing/2014/main" id="{465D7D6B-37F2-A1E9-A224-30946CA39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">
            <a:extLst>
              <a:ext uri="{FF2B5EF4-FFF2-40B4-BE49-F238E27FC236}">
                <a16:creationId xmlns:a16="http://schemas.microsoft.com/office/drawing/2014/main" id="{012BC46B-386A-3545-C886-F23B9430EBFF}"/>
              </a:ext>
            </a:extLst>
          </p:cNvPr>
          <p:cNvSpPr/>
          <p:nvPr/>
        </p:nvSpPr>
        <p:spPr>
          <a:xfrm>
            <a:off x="8012950" y="422850"/>
            <a:ext cx="319500" cy="3195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4">
            <a:extLst>
              <a:ext uri="{FF2B5EF4-FFF2-40B4-BE49-F238E27FC236}">
                <a16:creationId xmlns:a16="http://schemas.microsoft.com/office/drawing/2014/main" id="{37CD20A0-BFB9-5E8F-4F6F-EF3994873D6B}"/>
              </a:ext>
            </a:extLst>
          </p:cNvPr>
          <p:cNvSpPr/>
          <p:nvPr/>
        </p:nvSpPr>
        <p:spPr>
          <a:xfrm>
            <a:off x="8422175" y="7423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4">
            <a:extLst>
              <a:ext uri="{FF2B5EF4-FFF2-40B4-BE49-F238E27FC236}">
                <a16:creationId xmlns:a16="http://schemas.microsoft.com/office/drawing/2014/main" id="{18034F80-97AD-BCCA-4AB7-468B93B7BB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tx2"/>
                </a:solidFill>
              </a:rPr>
              <a:t>Fuga </a:t>
            </a:r>
            <a:r>
              <a:rPr lang="en" sz="3500" err="1">
                <a:solidFill>
                  <a:schemeClr val="tx2"/>
                </a:solidFill>
              </a:rPr>
              <a:t>dalla</a:t>
            </a:r>
            <a:r>
              <a:rPr lang="en" sz="3500">
                <a:solidFill>
                  <a:schemeClr val="tx2"/>
                </a:solidFill>
              </a:rPr>
              <a:t> Terra</a:t>
            </a:r>
            <a:endParaRPr sz="3500">
              <a:solidFill>
                <a:schemeClr val="tx2"/>
              </a:solidFill>
            </a:endParaRPr>
          </a:p>
        </p:txBody>
      </p:sp>
      <p:sp>
        <p:nvSpPr>
          <p:cNvPr id="389" name="Google Shape;389;p34">
            <a:extLst>
              <a:ext uri="{FF2B5EF4-FFF2-40B4-BE49-F238E27FC236}">
                <a16:creationId xmlns:a16="http://schemas.microsoft.com/office/drawing/2014/main" id="{478C3C50-77BF-449C-733F-7583DF902A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3225" y="1191287"/>
            <a:ext cx="77175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0" name="Google Shape;390;p34">
                <a:extLst>
                  <a:ext uri="{FF2B5EF4-FFF2-40B4-BE49-F238E27FC236}">
                    <a16:creationId xmlns:a16="http://schemas.microsoft.com/office/drawing/2014/main" id="{A99177C1-00F8-77DC-19A4-8056252CA03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83209704"/>
                  </p:ext>
                </p:extLst>
              </p:nvPr>
            </p:nvGraphicFramePr>
            <p:xfrm>
              <a:off x="720000" y="1695475"/>
              <a:ext cx="7704000" cy="2530675"/>
            </p:xfrm>
            <a:graphic>
              <a:graphicData uri="http://schemas.openxmlformats.org/drawingml/2006/table">
                <a:tbl>
                  <a:tblPr>
                    <a:noFill/>
                    <a:tableStyleId>{CA37FA5A-FF0E-4553-AFFE-6FAC54CD2B12}</a:tableStyleId>
                  </a:tblPr>
                  <a:tblGrid>
                    <a:gridCol w="26057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983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61525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it-IT" sz="110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110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a:rPr lang="it-IT" sz="11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el-GR" sz="11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⊕</m:t>
                                  </m:r>
                                </m:sup>
                              </m:sSubSup>
                            </m:oMath>
                          </a14:m>
                          <a:r>
                            <a:rPr lang="it-IT" sz="1100" b="1">
                              <a:solidFill>
                                <a:schemeClr val="lt2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 </a:t>
                          </a:r>
                          <a:endParaRPr sz="1100" b="1">
                            <a:solidFill>
                              <a:schemeClr val="lt2"/>
                            </a:solidFill>
                            <a:latin typeface="Barlow"/>
                            <a:ea typeface="Barlow"/>
                            <a:cs typeface="Barlow"/>
                            <a:sym typeface="Barlow"/>
                          </a:endParaRP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60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8</m:t>
                              </m:r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.</m:t>
                              </m:r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104</m:t>
                              </m:r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Km</m:t>
                              </m:r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s</m:t>
                              </m:r>
                            </m:oMath>
                          </a14:m>
                          <a:r>
                            <a:rPr lang="it-IT" sz="1000">
                              <a:solidFill>
                                <a:schemeClr val="dk1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 </a:t>
                          </a: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152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1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11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t-IT" sz="11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</m:sSub>
                              <m:r>
                                <a:rPr lang="it-IT" sz="11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it-IT" sz="1100" b="1">
                              <a:solidFill>
                                <a:schemeClr val="lt2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 </a:t>
                          </a:r>
                          <a:endParaRPr sz="1100" b="1">
                            <a:solidFill>
                              <a:schemeClr val="lt2"/>
                            </a:solidFill>
                            <a:latin typeface="Barlow"/>
                            <a:ea typeface="Barlow"/>
                            <a:cs typeface="Barlow"/>
                            <a:sym typeface="Barlow"/>
                          </a:endParaRP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60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000">
                              <a:solidFill>
                                <a:schemeClr val="dk1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7</m:t>
                              </m:r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.</m:t>
                              </m:r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290</m:t>
                              </m:r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Km</m:t>
                              </m:r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s</m:t>
                              </m:r>
                            </m:oMath>
                          </a14:m>
                          <a:r>
                            <a:rPr lang="it-IT" sz="1000">
                              <a:solidFill>
                                <a:schemeClr val="dk1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 </a:t>
                          </a: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1525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100" b="1" i="1" smtClean="0">
                                      <a:solidFill>
                                        <a:schemeClr val="lt2"/>
                                      </a:solidFill>
                                      <a:latin typeface="Cambria Math" panose="02040503050406030204" pitchFamily="18" charset="0"/>
                                      <a:sym typeface="Barlow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1100" b="1" i="1" smtClean="0">
                                      <a:solidFill>
                                        <a:schemeClr val="lt2"/>
                                      </a:solidFill>
                                      <a:latin typeface="Cambria Math" panose="02040503050406030204" pitchFamily="18" charset="0"/>
                                      <a:sym typeface="Barlow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t-IT" sz="1100" b="1" i="1" smtClean="0">
                                      <a:solidFill>
                                        <a:schemeClr val="lt2"/>
                                      </a:solidFill>
                                      <a:latin typeface="Cambria Math" panose="02040503050406030204" pitchFamily="18" charset="0"/>
                                      <a:sym typeface="Barlow"/>
                                    </a:rPr>
                                    <m:t>hp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sz="1100" b="1">
                              <a:solidFill>
                                <a:schemeClr val="lt2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 </a:t>
                          </a: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60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13</m:t>
                              </m:r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.</m:t>
                              </m:r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114</m:t>
                              </m:r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Km</m:t>
                              </m:r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s</m:t>
                              </m:r>
                            </m:oMath>
                          </a14:m>
                          <a:r>
                            <a:rPr lang="it-IT" sz="1000">
                              <a:solidFill>
                                <a:schemeClr val="dk1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 </a:t>
                          </a: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152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100" b="1" i="1" dirty="0" smtClean="0">
                                      <a:solidFill>
                                        <a:schemeClr val="lt2"/>
                                      </a:solidFill>
                                      <a:uFill>
                                        <a:noFill/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Barlow"/>
                                    </a:rPr>
                                  </m:ctrlPr>
                                </m:sSubPr>
                                <m:e>
                                  <m:r>
                                    <a:rPr lang="it-IT" sz="1100" b="1" i="1" dirty="0" smtClean="0">
                                      <a:solidFill>
                                        <a:schemeClr val="lt2"/>
                                      </a:solidFill>
                                      <a:uFill>
                                        <a:noFill/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arlow"/>
                                      <a:sym typeface="Barlow"/>
                                    </a:rPr>
                                    <m:t>∆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it-IT" sz="1100" b="1" i="1" dirty="0" smtClean="0">
                                      <a:solidFill>
                                        <a:schemeClr val="lt2"/>
                                      </a:solidFill>
                                      <a:uFill>
                                        <a:noFill/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arlow"/>
                                      <a:sym typeface="Barlow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a:rPr lang="it-IT" sz="1100" b="1" i="1" dirty="0" smtClean="0">
                                      <a:solidFill>
                                        <a:schemeClr val="lt2"/>
                                      </a:solidFill>
                                      <a:uFill>
                                        <a:noFill/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arlow"/>
                                      <a:sym typeface="Barlow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it-IT" sz="11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it-IT" sz="11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11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t-IT" sz="11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hp</m:t>
                                  </m:r>
                                </m:sub>
                              </m:sSub>
                              <m:r>
                                <a:rPr lang="it-IT" sz="11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sz="11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11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t-IT" sz="11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sz="1100">
                              <a:solidFill>
                                <a:schemeClr val="tx2"/>
                              </a:solidFill>
                              <a:latin typeface="Barlow" pitchFamily="2" charset="77"/>
                            </a:rPr>
                            <a:t> </a:t>
                          </a: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60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" sz="1000">
                              <a:solidFill>
                                <a:schemeClr val="dk1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5</m:t>
                              </m:r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.</m:t>
                              </m:r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824</m:t>
                              </m:r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Km</m:t>
                              </m:r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s</m:t>
                              </m:r>
                            </m:oMath>
                          </a14:m>
                          <a:r>
                            <a:rPr lang="it-IT" sz="1000">
                              <a:solidFill>
                                <a:schemeClr val="dk1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 </a:t>
                          </a: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152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100" b="1" err="1">
                              <a:solidFill>
                                <a:schemeClr val="lt2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K_corr</a:t>
                          </a:r>
                          <a:endParaRPr lang="it-IT" sz="1100" b="1">
                            <a:solidFill>
                              <a:schemeClr val="lt2"/>
                            </a:solidFill>
                            <a:latin typeface="Barlow"/>
                            <a:ea typeface="Barlow"/>
                            <a:cs typeface="Barlow"/>
                            <a:sym typeface="Barlow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it-IT" sz="1100" b="1">
                            <a:solidFill>
                              <a:schemeClr val="lt2"/>
                            </a:solidFill>
                            <a:latin typeface="Barlow"/>
                            <a:ea typeface="Barlow"/>
                            <a:cs typeface="Barlow"/>
                            <a:sym typeface="Barlow"/>
                          </a:endParaRP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0</m:t>
                              </m:r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.</m:t>
                              </m:r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9973</m:t>
                              </m:r>
                            </m:oMath>
                          </a14:m>
                          <a:r>
                            <a:rPr lang="it-IT" sz="1000">
                              <a:solidFill>
                                <a:schemeClr val="dk1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 </a:t>
                          </a: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6152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it-IT" sz="1100" b="1" i="1" dirty="0" smtClean="0">
                                  <a:solidFill>
                                    <a:schemeClr val="l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arlow"/>
                                  <a:sym typeface="Barlow"/>
                                </a:rPr>
                                <m:t>𝜽</m:t>
                              </m:r>
                            </m:oMath>
                          </a14:m>
                          <a:r>
                            <a:rPr lang="it-IT" sz="1100" b="1">
                              <a:solidFill>
                                <a:schemeClr val="lt2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 </a:t>
                          </a: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60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−</m:t>
                              </m:r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0</m:t>
                              </m:r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.</m:t>
                              </m:r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13</m:t>
                              </m:r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arlow"/>
                                  <a:sym typeface="Barlow"/>
                                </a:rPr>
                                <m:t>°</m:t>
                              </m:r>
                            </m:oMath>
                          </a14:m>
                          <a:r>
                            <a:rPr lang="it-IT" sz="1000">
                              <a:solidFill>
                                <a:schemeClr val="dk1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 </a:t>
                          </a: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6152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100" b="1" i="1" dirty="0" smtClean="0">
                                      <a:solidFill>
                                        <a:schemeClr val="lt2"/>
                                      </a:solidFill>
                                      <a:uFill>
                                        <a:noFill/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Barlow"/>
                                    </a:rPr>
                                  </m:ctrlPr>
                                </m:sSubPr>
                                <m:e>
                                  <m:r>
                                    <a:rPr lang="it-IT" sz="1100" b="1" i="1" dirty="0" smtClean="0">
                                      <a:solidFill>
                                        <a:schemeClr val="lt2"/>
                                      </a:solidFill>
                                      <a:uFill>
                                        <a:noFill/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arlow"/>
                                      <a:sym typeface="Barlow"/>
                                    </a:rPr>
                                    <m:t>∆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it-IT" sz="1100" b="1" i="1" dirty="0" smtClean="0">
                                      <a:solidFill>
                                        <a:schemeClr val="lt2"/>
                                      </a:solidFill>
                                      <a:uFill>
                                        <a:noFill/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arlow"/>
                                      <a:sym typeface="Barlow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a:rPr lang="it-IT" sz="1100" b="1" i="1" dirty="0" smtClean="0">
                                      <a:solidFill>
                                        <a:schemeClr val="lt2"/>
                                      </a:solidFill>
                                      <a:uFill>
                                        <a:noFill/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arlow"/>
                                      <a:sym typeface="Barlow"/>
                                    </a:rPr>
                                    <m:t>5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sz="1100" b="1">
                              <a:solidFill>
                                <a:schemeClr val="lt2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 correzioni in uscita </a:t>
                          </a: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60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0</m:t>
                              </m:r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.</m:t>
                              </m:r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04643</m:t>
                              </m:r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Km</m:t>
                              </m:r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s</m:t>
                              </m:r>
                            </m:oMath>
                          </a14:m>
                          <a:r>
                            <a:rPr lang="it-IT" sz="1000">
                              <a:solidFill>
                                <a:schemeClr val="dk1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 </a:t>
                          </a:r>
                        </a:p>
                      </a:txBody>
                      <a:tcPr marL="91425" marR="91425" marT="0" marB="0" anchor="ctr">
                        <a:lnL w="9525" cap="flat" cmpd="sng" algn="ctr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868228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0" name="Google Shape;390;p34">
                <a:extLst>
                  <a:ext uri="{FF2B5EF4-FFF2-40B4-BE49-F238E27FC236}">
                    <a16:creationId xmlns:a16="http://schemas.microsoft.com/office/drawing/2014/main" id="{A99177C1-00F8-77DC-19A4-8056252CA03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83209704"/>
                  </p:ext>
                </p:extLst>
              </p:nvPr>
            </p:nvGraphicFramePr>
            <p:xfrm>
              <a:off x="720000" y="1695475"/>
              <a:ext cx="7704000" cy="2530675"/>
            </p:xfrm>
            <a:graphic>
              <a:graphicData uri="http://schemas.openxmlformats.org/drawingml/2006/table">
                <a:tbl>
                  <a:tblPr>
                    <a:noFill/>
                    <a:tableStyleId>{CA37FA5A-FF0E-4553-AFFE-6FAC54CD2B12}</a:tableStyleId>
                  </a:tblPr>
                  <a:tblGrid>
                    <a:gridCol w="26057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983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615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234" t="-1695" r="-195794" b="-6067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1316" t="-1695" r="-239" b="-6067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15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234" t="-100000" r="-195794" b="-4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1316" t="-100000" r="-239" b="-49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15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234" t="-203390" r="-195794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1316" t="-203390" r="-239" b="-4050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15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234" t="-298333" r="-195794" b="-29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1316" t="-298333" r="-239" b="-29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152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100" b="1" err="1">
                              <a:solidFill>
                                <a:schemeClr val="lt2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K_corr</a:t>
                          </a:r>
                          <a:endParaRPr lang="it-IT" sz="1100" b="1">
                            <a:solidFill>
                              <a:schemeClr val="lt2"/>
                            </a:solidFill>
                            <a:latin typeface="Barlow"/>
                            <a:ea typeface="Barlow"/>
                            <a:cs typeface="Barlow"/>
                            <a:sym typeface="Barlow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it-IT" sz="1100" b="1">
                            <a:solidFill>
                              <a:schemeClr val="lt2"/>
                            </a:solidFill>
                            <a:latin typeface="Barlow"/>
                            <a:ea typeface="Barlow"/>
                            <a:cs typeface="Barlow"/>
                            <a:sym typeface="Barlow"/>
                          </a:endParaRP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1316" t="-405085" r="-239" b="-20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615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234" t="-496667" r="-195794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1316" t="-496667" r="-239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615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234" t="-606780" r="-195794" b="-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0" marB="0" anchor="ctr">
                        <a:lnL w="9525" cap="flat" cmpd="sng" algn="ctr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1316" t="-606780" r="-239" b="-16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682287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67062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>
          <a:extLst>
            <a:ext uri="{FF2B5EF4-FFF2-40B4-BE49-F238E27FC236}">
              <a16:creationId xmlns:a16="http://schemas.microsoft.com/office/drawing/2014/main" id="{0DD9381D-C399-A5EB-6B84-B5CFB5249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37">
            <a:extLst>
              <a:ext uri="{FF2B5EF4-FFF2-40B4-BE49-F238E27FC236}">
                <a16:creationId xmlns:a16="http://schemas.microsoft.com/office/drawing/2014/main" id="{FA8AA172-BF4C-A3D6-3BFE-208997D7F0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1833852"/>
            <a:ext cx="3935831" cy="15859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2"/>
                </a:solidFill>
              </a:rPr>
              <a:t>FASE DI CATTURA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866" name="Google Shape;866;p37">
            <a:extLst>
              <a:ext uri="{FF2B5EF4-FFF2-40B4-BE49-F238E27FC236}">
                <a16:creationId xmlns:a16="http://schemas.microsoft.com/office/drawing/2014/main" id="{CA6E4CCD-8E01-E679-5663-A12A47B3344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3225" y="8605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867" name="Google Shape;867;p37">
            <a:extLst>
              <a:ext uri="{FF2B5EF4-FFF2-40B4-BE49-F238E27FC236}">
                <a16:creationId xmlns:a16="http://schemas.microsoft.com/office/drawing/2014/main" id="{660AE007-1D2C-A9FB-E651-69C4D50D71D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6" y="3477229"/>
            <a:ext cx="3935830" cy="12035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endParaRPr sz="1400"/>
          </a:p>
        </p:txBody>
      </p:sp>
      <p:grpSp>
        <p:nvGrpSpPr>
          <p:cNvPr id="868" name="Google Shape;868;p37">
            <a:extLst>
              <a:ext uri="{FF2B5EF4-FFF2-40B4-BE49-F238E27FC236}">
                <a16:creationId xmlns:a16="http://schemas.microsoft.com/office/drawing/2014/main" id="{4E6F5AE2-8E91-CB3B-3544-7A53A7086116}"/>
              </a:ext>
            </a:extLst>
          </p:cNvPr>
          <p:cNvGrpSpPr/>
          <p:nvPr/>
        </p:nvGrpSpPr>
        <p:grpSpPr>
          <a:xfrm>
            <a:off x="4926348" y="1266451"/>
            <a:ext cx="3920128" cy="2610585"/>
            <a:chOff x="1289641" y="962845"/>
            <a:chExt cx="5571529" cy="3710326"/>
          </a:xfrm>
        </p:grpSpPr>
        <p:sp>
          <p:nvSpPr>
            <p:cNvPr id="869" name="Google Shape;869;p37">
              <a:extLst>
                <a:ext uri="{FF2B5EF4-FFF2-40B4-BE49-F238E27FC236}">
                  <a16:creationId xmlns:a16="http://schemas.microsoft.com/office/drawing/2014/main" id="{18E2F9F0-5A3D-432C-1D30-5DFCF26EC0F4}"/>
                </a:ext>
              </a:extLst>
            </p:cNvPr>
            <p:cNvSpPr/>
            <p:nvPr/>
          </p:nvSpPr>
          <p:spPr>
            <a:xfrm>
              <a:off x="3262634" y="1636647"/>
              <a:ext cx="1534920" cy="1350573"/>
            </a:xfrm>
            <a:custGeom>
              <a:avLst/>
              <a:gdLst/>
              <a:ahLst/>
              <a:cxnLst/>
              <a:rect l="l" t="t" r="r" b="b"/>
              <a:pathLst>
                <a:path w="22764" h="20030" extrusionOk="0">
                  <a:moveTo>
                    <a:pt x="0" y="0"/>
                  </a:moveTo>
                  <a:lnTo>
                    <a:pt x="0" y="941"/>
                  </a:lnTo>
                  <a:lnTo>
                    <a:pt x="9993" y="20030"/>
                  </a:lnTo>
                  <a:lnTo>
                    <a:pt x="22763" y="12636"/>
                  </a:lnTo>
                  <a:lnTo>
                    <a:pt x="22763" y="11695"/>
                  </a:lnTo>
                  <a:lnTo>
                    <a:pt x="21957" y="117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7">
              <a:extLst>
                <a:ext uri="{FF2B5EF4-FFF2-40B4-BE49-F238E27FC236}">
                  <a16:creationId xmlns:a16="http://schemas.microsoft.com/office/drawing/2014/main" id="{734B31F2-76C9-C435-2AF9-B4BBE41145D9}"/>
                </a:ext>
              </a:extLst>
            </p:cNvPr>
            <p:cNvSpPr/>
            <p:nvPr/>
          </p:nvSpPr>
          <p:spPr>
            <a:xfrm>
              <a:off x="3262634" y="1506714"/>
              <a:ext cx="1534920" cy="1414090"/>
            </a:xfrm>
            <a:custGeom>
              <a:avLst/>
              <a:gdLst/>
              <a:ahLst/>
              <a:cxnLst/>
              <a:rect l="l" t="t" r="r" b="b"/>
              <a:pathLst>
                <a:path w="22764" h="20972" extrusionOk="0">
                  <a:moveTo>
                    <a:pt x="3316" y="0"/>
                  </a:moveTo>
                  <a:lnTo>
                    <a:pt x="0" y="1927"/>
                  </a:lnTo>
                  <a:lnTo>
                    <a:pt x="9993" y="20971"/>
                  </a:lnTo>
                  <a:lnTo>
                    <a:pt x="22763" y="13622"/>
                  </a:lnTo>
                  <a:lnTo>
                    <a:pt x="33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7">
              <a:extLst>
                <a:ext uri="{FF2B5EF4-FFF2-40B4-BE49-F238E27FC236}">
                  <a16:creationId xmlns:a16="http://schemas.microsoft.com/office/drawing/2014/main" id="{9DD33BCA-DB84-B5B0-9455-A28EFBE6747F}"/>
                </a:ext>
              </a:extLst>
            </p:cNvPr>
            <p:cNvSpPr/>
            <p:nvPr/>
          </p:nvSpPr>
          <p:spPr>
            <a:xfrm>
              <a:off x="4392582" y="1950858"/>
              <a:ext cx="531868" cy="450213"/>
            </a:xfrm>
            <a:custGeom>
              <a:avLst/>
              <a:gdLst/>
              <a:ahLst/>
              <a:cxnLst/>
              <a:rect l="l" t="t" r="r" b="b"/>
              <a:pathLst>
                <a:path w="7888" h="6677" extrusionOk="0">
                  <a:moveTo>
                    <a:pt x="7887" y="0"/>
                  </a:moveTo>
                  <a:lnTo>
                    <a:pt x="1" y="3675"/>
                  </a:lnTo>
                  <a:lnTo>
                    <a:pt x="90" y="6139"/>
                  </a:lnTo>
                  <a:lnTo>
                    <a:pt x="673" y="6677"/>
                  </a:lnTo>
                  <a:lnTo>
                    <a:pt x="7887" y="2510"/>
                  </a:lnTo>
                  <a:lnTo>
                    <a:pt x="7887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7">
              <a:extLst>
                <a:ext uri="{FF2B5EF4-FFF2-40B4-BE49-F238E27FC236}">
                  <a16:creationId xmlns:a16="http://schemas.microsoft.com/office/drawing/2014/main" id="{529F350D-CE89-2FD2-AD09-DD69837AE6BE}"/>
                </a:ext>
              </a:extLst>
            </p:cNvPr>
            <p:cNvSpPr/>
            <p:nvPr/>
          </p:nvSpPr>
          <p:spPr>
            <a:xfrm>
              <a:off x="4295891" y="1772580"/>
              <a:ext cx="628559" cy="459316"/>
            </a:xfrm>
            <a:custGeom>
              <a:avLst/>
              <a:gdLst/>
              <a:ahLst/>
              <a:cxnLst/>
              <a:rect l="l" t="t" r="r" b="b"/>
              <a:pathLst>
                <a:path w="9322" h="6812" extrusionOk="0">
                  <a:moveTo>
                    <a:pt x="7798" y="1"/>
                  </a:moveTo>
                  <a:lnTo>
                    <a:pt x="987" y="3361"/>
                  </a:lnTo>
                  <a:lnTo>
                    <a:pt x="1" y="4168"/>
                  </a:lnTo>
                  <a:lnTo>
                    <a:pt x="2107" y="6812"/>
                  </a:lnTo>
                  <a:lnTo>
                    <a:pt x="9321" y="2644"/>
                  </a:lnTo>
                  <a:lnTo>
                    <a:pt x="7798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7">
              <a:extLst>
                <a:ext uri="{FF2B5EF4-FFF2-40B4-BE49-F238E27FC236}">
                  <a16:creationId xmlns:a16="http://schemas.microsoft.com/office/drawing/2014/main" id="{BD53000D-A41A-57A9-9692-2C90EDD4BB06}"/>
                </a:ext>
              </a:extLst>
            </p:cNvPr>
            <p:cNvSpPr/>
            <p:nvPr/>
          </p:nvSpPr>
          <p:spPr>
            <a:xfrm>
              <a:off x="4404651" y="1987134"/>
              <a:ext cx="151172" cy="117863"/>
            </a:xfrm>
            <a:custGeom>
              <a:avLst/>
              <a:gdLst/>
              <a:ahLst/>
              <a:cxnLst/>
              <a:rect l="l" t="t" r="r" b="b"/>
              <a:pathLst>
                <a:path w="2242" h="1748" extrusionOk="0">
                  <a:moveTo>
                    <a:pt x="1883" y="0"/>
                  </a:moveTo>
                  <a:lnTo>
                    <a:pt x="1" y="1075"/>
                  </a:lnTo>
                  <a:lnTo>
                    <a:pt x="404" y="1748"/>
                  </a:lnTo>
                  <a:lnTo>
                    <a:pt x="2241" y="672"/>
                  </a:lnTo>
                  <a:lnTo>
                    <a:pt x="1883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7">
              <a:extLst>
                <a:ext uri="{FF2B5EF4-FFF2-40B4-BE49-F238E27FC236}">
                  <a16:creationId xmlns:a16="http://schemas.microsoft.com/office/drawing/2014/main" id="{37E44E58-3166-5EF6-FE1B-AE4B2C218CA6}"/>
                </a:ext>
              </a:extLst>
            </p:cNvPr>
            <p:cNvSpPr/>
            <p:nvPr/>
          </p:nvSpPr>
          <p:spPr>
            <a:xfrm>
              <a:off x="4446996" y="2089826"/>
              <a:ext cx="93724" cy="72552"/>
            </a:xfrm>
            <a:custGeom>
              <a:avLst/>
              <a:gdLst/>
              <a:ahLst/>
              <a:cxnLst/>
              <a:rect l="l" t="t" r="r" b="b"/>
              <a:pathLst>
                <a:path w="1390" h="1076" extrusionOk="0">
                  <a:moveTo>
                    <a:pt x="1165" y="1"/>
                  </a:moveTo>
                  <a:lnTo>
                    <a:pt x="0" y="673"/>
                  </a:lnTo>
                  <a:lnTo>
                    <a:pt x="269" y="1076"/>
                  </a:lnTo>
                  <a:lnTo>
                    <a:pt x="1389" y="404"/>
                  </a:lnTo>
                  <a:lnTo>
                    <a:pt x="1165" y="1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7">
              <a:extLst>
                <a:ext uri="{FF2B5EF4-FFF2-40B4-BE49-F238E27FC236}">
                  <a16:creationId xmlns:a16="http://schemas.microsoft.com/office/drawing/2014/main" id="{F19224EE-FFCE-7785-2408-7E41A3429069}"/>
                </a:ext>
              </a:extLst>
            </p:cNvPr>
            <p:cNvSpPr/>
            <p:nvPr/>
          </p:nvSpPr>
          <p:spPr>
            <a:xfrm>
              <a:off x="4187131" y="1687959"/>
              <a:ext cx="634560" cy="365659"/>
            </a:xfrm>
            <a:custGeom>
              <a:avLst/>
              <a:gdLst/>
              <a:ahLst/>
              <a:cxnLst/>
              <a:rect l="l" t="t" r="r" b="b"/>
              <a:pathLst>
                <a:path w="9411" h="5423" extrusionOk="0">
                  <a:moveTo>
                    <a:pt x="7215" y="1"/>
                  </a:moveTo>
                  <a:lnTo>
                    <a:pt x="1" y="4168"/>
                  </a:lnTo>
                  <a:lnTo>
                    <a:pt x="359" y="5378"/>
                  </a:lnTo>
                  <a:lnTo>
                    <a:pt x="2196" y="5423"/>
                  </a:lnTo>
                  <a:lnTo>
                    <a:pt x="9411" y="1256"/>
                  </a:lnTo>
                  <a:lnTo>
                    <a:pt x="72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7">
              <a:extLst>
                <a:ext uri="{FF2B5EF4-FFF2-40B4-BE49-F238E27FC236}">
                  <a16:creationId xmlns:a16="http://schemas.microsoft.com/office/drawing/2014/main" id="{C82E2CD5-DF15-496B-6C7B-934AC5EA8A26}"/>
                </a:ext>
              </a:extLst>
            </p:cNvPr>
            <p:cNvSpPr/>
            <p:nvPr/>
          </p:nvSpPr>
          <p:spPr>
            <a:xfrm>
              <a:off x="3966576" y="1968996"/>
              <a:ext cx="220623" cy="268968"/>
            </a:xfrm>
            <a:custGeom>
              <a:avLst/>
              <a:gdLst/>
              <a:ahLst/>
              <a:cxnLst/>
              <a:rect l="l" t="t" r="r" b="b"/>
              <a:pathLst>
                <a:path w="3272" h="3989" extrusionOk="0">
                  <a:moveTo>
                    <a:pt x="3272" y="0"/>
                  </a:moveTo>
                  <a:lnTo>
                    <a:pt x="1748" y="852"/>
                  </a:lnTo>
                  <a:lnTo>
                    <a:pt x="1" y="3988"/>
                  </a:lnTo>
                  <a:lnTo>
                    <a:pt x="1390" y="3495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7">
              <a:extLst>
                <a:ext uri="{FF2B5EF4-FFF2-40B4-BE49-F238E27FC236}">
                  <a16:creationId xmlns:a16="http://schemas.microsoft.com/office/drawing/2014/main" id="{4911CC66-E00E-7165-35B1-A35E1BACFF85}"/>
                </a:ext>
              </a:extLst>
            </p:cNvPr>
            <p:cNvSpPr/>
            <p:nvPr/>
          </p:nvSpPr>
          <p:spPr>
            <a:xfrm>
              <a:off x="4093474" y="2376864"/>
              <a:ext cx="344487" cy="84689"/>
            </a:xfrm>
            <a:custGeom>
              <a:avLst/>
              <a:gdLst/>
              <a:ahLst/>
              <a:cxnLst/>
              <a:rect l="l" t="t" r="r" b="b"/>
              <a:pathLst>
                <a:path w="5109" h="1256" extrusionOk="0">
                  <a:moveTo>
                    <a:pt x="3720" y="0"/>
                  </a:moveTo>
                  <a:lnTo>
                    <a:pt x="494" y="359"/>
                  </a:lnTo>
                  <a:lnTo>
                    <a:pt x="1" y="1166"/>
                  </a:lnTo>
                  <a:lnTo>
                    <a:pt x="3585" y="1255"/>
                  </a:lnTo>
                  <a:lnTo>
                    <a:pt x="5109" y="359"/>
                  </a:lnTo>
                  <a:lnTo>
                    <a:pt x="3720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7">
              <a:extLst>
                <a:ext uri="{FF2B5EF4-FFF2-40B4-BE49-F238E27FC236}">
                  <a16:creationId xmlns:a16="http://schemas.microsoft.com/office/drawing/2014/main" id="{306F12B0-B022-87F4-3201-3807B8D1C014}"/>
                </a:ext>
              </a:extLst>
            </p:cNvPr>
            <p:cNvSpPr/>
            <p:nvPr/>
          </p:nvSpPr>
          <p:spPr>
            <a:xfrm>
              <a:off x="4144854" y="2231828"/>
              <a:ext cx="293107" cy="193449"/>
            </a:xfrm>
            <a:custGeom>
              <a:avLst/>
              <a:gdLst/>
              <a:ahLst/>
              <a:cxnLst/>
              <a:rect l="l" t="t" r="r" b="b"/>
              <a:pathLst>
                <a:path w="4347" h="2869" extrusionOk="0">
                  <a:moveTo>
                    <a:pt x="4347" y="1"/>
                  </a:moveTo>
                  <a:lnTo>
                    <a:pt x="1345" y="807"/>
                  </a:lnTo>
                  <a:lnTo>
                    <a:pt x="0" y="1614"/>
                  </a:lnTo>
                  <a:lnTo>
                    <a:pt x="0" y="2868"/>
                  </a:lnTo>
                  <a:lnTo>
                    <a:pt x="4347" y="2510"/>
                  </a:lnTo>
                  <a:lnTo>
                    <a:pt x="4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7">
              <a:extLst>
                <a:ext uri="{FF2B5EF4-FFF2-40B4-BE49-F238E27FC236}">
                  <a16:creationId xmlns:a16="http://schemas.microsoft.com/office/drawing/2014/main" id="{6D7F4F07-023B-DD65-DF77-22101E8A37C6}"/>
                </a:ext>
              </a:extLst>
            </p:cNvPr>
            <p:cNvSpPr/>
            <p:nvPr/>
          </p:nvSpPr>
          <p:spPr>
            <a:xfrm>
              <a:off x="4072302" y="2053550"/>
              <a:ext cx="365659" cy="287106"/>
            </a:xfrm>
            <a:custGeom>
              <a:avLst/>
              <a:gdLst/>
              <a:ahLst/>
              <a:cxnLst/>
              <a:rect l="l" t="t" r="r" b="b"/>
              <a:pathLst>
                <a:path w="5423" h="4258" extrusionOk="0">
                  <a:moveTo>
                    <a:pt x="3899" y="1"/>
                  </a:moveTo>
                  <a:lnTo>
                    <a:pt x="1" y="2600"/>
                  </a:lnTo>
                  <a:lnTo>
                    <a:pt x="315" y="3496"/>
                  </a:lnTo>
                  <a:lnTo>
                    <a:pt x="1076" y="4258"/>
                  </a:lnTo>
                  <a:lnTo>
                    <a:pt x="5423" y="2645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7">
              <a:extLst>
                <a:ext uri="{FF2B5EF4-FFF2-40B4-BE49-F238E27FC236}">
                  <a16:creationId xmlns:a16="http://schemas.microsoft.com/office/drawing/2014/main" id="{A682A9E6-2019-6918-3592-25D940E78F1B}"/>
                </a:ext>
              </a:extLst>
            </p:cNvPr>
            <p:cNvSpPr/>
            <p:nvPr/>
          </p:nvSpPr>
          <p:spPr>
            <a:xfrm>
              <a:off x="4017955" y="1968996"/>
              <a:ext cx="317314" cy="281038"/>
            </a:xfrm>
            <a:custGeom>
              <a:avLst/>
              <a:gdLst/>
              <a:ahLst/>
              <a:cxnLst/>
              <a:rect l="l" t="t" r="r" b="b"/>
              <a:pathLst>
                <a:path w="4706" h="4168" extrusionOk="0">
                  <a:moveTo>
                    <a:pt x="2510" y="0"/>
                  </a:moveTo>
                  <a:lnTo>
                    <a:pt x="0" y="3585"/>
                  </a:lnTo>
                  <a:lnTo>
                    <a:pt x="448" y="4078"/>
                  </a:lnTo>
                  <a:lnTo>
                    <a:pt x="1121" y="4167"/>
                  </a:lnTo>
                  <a:lnTo>
                    <a:pt x="4705" y="1255"/>
                  </a:lnTo>
                  <a:lnTo>
                    <a:pt x="25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7">
              <a:extLst>
                <a:ext uri="{FF2B5EF4-FFF2-40B4-BE49-F238E27FC236}">
                  <a16:creationId xmlns:a16="http://schemas.microsoft.com/office/drawing/2014/main" id="{292E8E8A-68AA-36D4-E350-1AAD12B67B0B}"/>
                </a:ext>
              </a:extLst>
            </p:cNvPr>
            <p:cNvSpPr/>
            <p:nvPr/>
          </p:nvSpPr>
          <p:spPr>
            <a:xfrm>
              <a:off x="4087405" y="2340588"/>
              <a:ext cx="57516" cy="105861"/>
            </a:xfrm>
            <a:custGeom>
              <a:avLst/>
              <a:gdLst/>
              <a:ahLst/>
              <a:cxnLst/>
              <a:rect l="l" t="t" r="r" b="b"/>
              <a:pathLst>
                <a:path w="853" h="1570" extrusionOk="0">
                  <a:moveTo>
                    <a:pt x="852" y="1"/>
                  </a:moveTo>
                  <a:lnTo>
                    <a:pt x="1" y="46"/>
                  </a:lnTo>
                  <a:lnTo>
                    <a:pt x="46" y="1300"/>
                  </a:lnTo>
                  <a:lnTo>
                    <a:pt x="315" y="1569"/>
                  </a:lnTo>
                  <a:lnTo>
                    <a:pt x="852" y="1255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7">
              <a:extLst>
                <a:ext uri="{FF2B5EF4-FFF2-40B4-BE49-F238E27FC236}">
                  <a16:creationId xmlns:a16="http://schemas.microsoft.com/office/drawing/2014/main" id="{646C28F9-1799-F6AA-07D1-0FC182D233EC}"/>
                </a:ext>
              </a:extLst>
            </p:cNvPr>
            <p:cNvSpPr/>
            <p:nvPr/>
          </p:nvSpPr>
          <p:spPr>
            <a:xfrm>
              <a:off x="4039127" y="2243897"/>
              <a:ext cx="105794" cy="117931"/>
            </a:xfrm>
            <a:custGeom>
              <a:avLst/>
              <a:gdLst/>
              <a:ahLst/>
              <a:cxnLst/>
              <a:rect l="l" t="t" r="r" b="b"/>
              <a:pathLst>
                <a:path w="1569" h="1749" extrusionOk="0">
                  <a:moveTo>
                    <a:pt x="493" y="1"/>
                  </a:moveTo>
                  <a:lnTo>
                    <a:pt x="0" y="404"/>
                  </a:lnTo>
                  <a:lnTo>
                    <a:pt x="1031" y="1748"/>
                  </a:lnTo>
                  <a:lnTo>
                    <a:pt x="1568" y="1435"/>
                  </a:lnTo>
                  <a:lnTo>
                    <a:pt x="807" y="90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7">
              <a:extLst>
                <a:ext uri="{FF2B5EF4-FFF2-40B4-BE49-F238E27FC236}">
                  <a16:creationId xmlns:a16="http://schemas.microsoft.com/office/drawing/2014/main" id="{0A0DC509-9F63-DFD4-9258-D3A567435935}"/>
                </a:ext>
              </a:extLst>
            </p:cNvPr>
            <p:cNvSpPr/>
            <p:nvPr/>
          </p:nvSpPr>
          <p:spPr>
            <a:xfrm>
              <a:off x="3984714" y="2210656"/>
              <a:ext cx="108828" cy="60550"/>
            </a:xfrm>
            <a:custGeom>
              <a:avLst/>
              <a:gdLst/>
              <a:ahLst/>
              <a:cxnLst/>
              <a:rect l="l" t="t" r="r" b="b"/>
              <a:pathLst>
                <a:path w="1614" h="898" extrusionOk="0">
                  <a:moveTo>
                    <a:pt x="493" y="1"/>
                  </a:moveTo>
                  <a:lnTo>
                    <a:pt x="0" y="270"/>
                  </a:lnTo>
                  <a:lnTo>
                    <a:pt x="180" y="897"/>
                  </a:lnTo>
                  <a:lnTo>
                    <a:pt x="1076" y="897"/>
                  </a:lnTo>
                  <a:lnTo>
                    <a:pt x="1614" y="58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7">
              <a:extLst>
                <a:ext uri="{FF2B5EF4-FFF2-40B4-BE49-F238E27FC236}">
                  <a16:creationId xmlns:a16="http://schemas.microsoft.com/office/drawing/2014/main" id="{37942086-42C0-894F-A20B-3359BE57F3C9}"/>
                </a:ext>
              </a:extLst>
            </p:cNvPr>
            <p:cNvSpPr/>
            <p:nvPr/>
          </p:nvSpPr>
          <p:spPr>
            <a:xfrm>
              <a:off x="3933334" y="2228794"/>
              <a:ext cx="175311" cy="247863"/>
            </a:xfrm>
            <a:custGeom>
              <a:avLst/>
              <a:gdLst/>
              <a:ahLst/>
              <a:cxnLst/>
              <a:rect l="l" t="t" r="r" b="b"/>
              <a:pathLst>
                <a:path w="2600" h="3676" extrusionOk="0">
                  <a:moveTo>
                    <a:pt x="762" y="1"/>
                  </a:moveTo>
                  <a:lnTo>
                    <a:pt x="1" y="449"/>
                  </a:lnTo>
                  <a:lnTo>
                    <a:pt x="1" y="1704"/>
                  </a:lnTo>
                  <a:lnTo>
                    <a:pt x="762" y="3048"/>
                  </a:lnTo>
                  <a:lnTo>
                    <a:pt x="1838" y="3675"/>
                  </a:lnTo>
                  <a:lnTo>
                    <a:pt x="2600" y="3227"/>
                  </a:lnTo>
                  <a:lnTo>
                    <a:pt x="2600" y="1972"/>
                  </a:lnTo>
                  <a:lnTo>
                    <a:pt x="1838" y="628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7">
              <a:extLst>
                <a:ext uri="{FF2B5EF4-FFF2-40B4-BE49-F238E27FC236}">
                  <a16:creationId xmlns:a16="http://schemas.microsoft.com/office/drawing/2014/main" id="{43324951-B53D-EA48-C684-0E93D0E61D8C}"/>
                </a:ext>
              </a:extLst>
            </p:cNvPr>
            <p:cNvSpPr/>
            <p:nvPr/>
          </p:nvSpPr>
          <p:spPr>
            <a:xfrm>
              <a:off x="1915030" y="2645764"/>
              <a:ext cx="1806922" cy="1060567"/>
            </a:xfrm>
            <a:custGeom>
              <a:avLst/>
              <a:gdLst/>
              <a:ahLst/>
              <a:cxnLst/>
              <a:rect l="l" t="t" r="r" b="b"/>
              <a:pathLst>
                <a:path w="26798" h="15729" extrusionOk="0">
                  <a:moveTo>
                    <a:pt x="25901" y="1"/>
                  </a:moveTo>
                  <a:lnTo>
                    <a:pt x="1" y="15101"/>
                  </a:lnTo>
                  <a:lnTo>
                    <a:pt x="404" y="15729"/>
                  </a:lnTo>
                  <a:lnTo>
                    <a:pt x="26797" y="493"/>
                  </a:lnTo>
                  <a:lnTo>
                    <a:pt x="26797" y="1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7">
              <a:extLst>
                <a:ext uri="{FF2B5EF4-FFF2-40B4-BE49-F238E27FC236}">
                  <a16:creationId xmlns:a16="http://schemas.microsoft.com/office/drawing/2014/main" id="{0179C9B2-30E5-C04D-07B6-FAB61B748EE7}"/>
                </a:ext>
              </a:extLst>
            </p:cNvPr>
            <p:cNvSpPr/>
            <p:nvPr/>
          </p:nvSpPr>
          <p:spPr>
            <a:xfrm>
              <a:off x="1606887" y="2240931"/>
              <a:ext cx="1979065" cy="1362710"/>
            </a:xfrm>
            <a:custGeom>
              <a:avLst/>
              <a:gdLst/>
              <a:ahLst/>
              <a:cxnLst/>
              <a:rect l="l" t="t" r="r" b="b"/>
              <a:pathLst>
                <a:path w="29351" h="20210" extrusionOk="0">
                  <a:moveTo>
                    <a:pt x="26572" y="0"/>
                  </a:moveTo>
                  <a:lnTo>
                    <a:pt x="25587" y="134"/>
                  </a:lnTo>
                  <a:lnTo>
                    <a:pt x="180" y="14787"/>
                  </a:lnTo>
                  <a:lnTo>
                    <a:pt x="0" y="15235"/>
                  </a:lnTo>
                  <a:lnTo>
                    <a:pt x="2823" y="20209"/>
                  </a:lnTo>
                  <a:lnTo>
                    <a:pt x="3720" y="20209"/>
                  </a:lnTo>
                  <a:lnTo>
                    <a:pt x="29037" y="5512"/>
                  </a:lnTo>
                  <a:lnTo>
                    <a:pt x="29351" y="4884"/>
                  </a:lnTo>
                  <a:lnTo>
                    <a:pt x="265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7">
              <a:extLst>
                <a:ext uri="{FF2B5EF4-FFF2-40B4-BE49-F238E27FC236}">
                  <a16:creationId xmlns:a16="http://schemas.microsoft.com/office/drawing/2014/main" id="{0020649A-58B1-DC7E-4A12-2C44859E4460}"/>
                </a:ext>
              </a:extLst>
            </p:cNvPr>
            <p:cNvSpPr/>
            <p:nvPr/>
          </p:nvSpPr>
          <p:spPr>
            <a:xfrm>
              <a:off x="1809304" y="2570246"/>
              <a:ext cx="1912648" cy="1102844"/>
            </a:xfrm>
            <a:custGeom>
              <a:avLst/>
              <a:gdLst/>
              <a:ahLst/>
              <a:cxnLst/>
              <a:rect l="l" t="t" r="r" b="b"/>
              <a:pathLst>
                <a:path w="28366" h="16356" extrusionOk="0">
                  <a:moveTo>
                    <a:pt x="26349" y="0"/>
                  </a:moveTo>
                  <a:lnTo>
                    <a:pt x="1" y="15235"/>
                  </a:lnTo>
                  <a:lnTo>
                    <a:pt x="807" y="15952"/>
                  </a:lnTo>
                  <a:lnTo>
                    <a:pt x="1972" y="16356"/>
                  </a:lnTo>
                  <a:lnTo>
                    <a:pt x="28365" y="1121"/>
                  </a:lnTo>
                  <a:lnTo>
                    <a:pt x="263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7">
              <a:extLst>
                <a:ext uri="{FF2B5EF4-FFF2-40B4-BE49-F238E27FC236}">
                  <a16:creationId xmlns:a16="http://schemas.microsoft.com/office/drawing/2014/main" id="{B2C3F455-130F-7EFB-AB2C-9A4BBD16CB7D}"/>
                </a:ext>
              </a:extLst>
            </p:cNvPr>
            <p:cNvSpPr/>
            <p:nvPr/>
          </p:nvSpPr>
          <p:spPr>
            <a:xfrm>
              <a:off x="1606887" y="2056584"/>
              <a:ext cx="1791751" cy="1211672"/>
            </a:xfrm>
            <a:custGeom>
              <a:avLst/>
              <a:gdLst/>
              <a:ahLst/>
              <a:cxnLst/>
              <a:rect l="l" t="t" r="r" b="b"/>
              <a:pathLst>
                <a:path w="26573" h="17970" extrusionOk="0">
                  <a:moveTo>
                    <a:pt x="26124" y="1"/>
                  </a:moveTo>
                  <a:lnTo>
                    <a:pt x="0" y="15101"/>
                  </a:lnTo>
                  <a:lnTo>
                    <a:pt x="0" y="17476"/>
                  </a:lnTo>
                  <a:lnTo>
                    <a:pt x="180" y="17969"/>
                  </a:lnTo>
                  <a:lnTo>
                    <a:pt x="26572" y="2734"/>
                  </a:lnTo>
                  <a:lnTo>
                    <a:pt x="265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7">
              <a:extLst>
                <a:ext uri="{FF2B5EF4-FFF2-40B4-BE49-F238E27FC236}">
                  <a16:creationId xmlns:a16="http://schemas.microsoft.com/office/drawing/2014/main" id="{C0E20173-F59C-2658-C78E-5E4DDC94014E}"/>
                </a:ext>
              </a:extLst>
            </p:cNvPr>
            <p:cNvSpPr/>
            <p:nvPr/>
          </p:nvSpPr>
          <p:spPr>
            <a:xfrm>
              <a:off x="1588749" y="2038446"/>
              <a:ext cx="1809889" cy="1048498"/>
            </a:xfrm>
            <a:custGeom>
              <a:avLst/>
              <a:gdLst/>
              <a:ahLst/>
              <a:cxnLst/>
              <a:rect l="l" t="t" r="r" b="b"/>
              <a:pathLst>
                <a:path w="26842" h="15550" extrusionOk="0">
                  <a:moveTo>
                    <a:pt x="26393" y="1"/>
                  </a:moveTo>
                  <a:lnTo>
                    <a:pt x="1" y="15236"/>
                  </a:lnTo>
                  <a:lnTo>
                    <a:pt x="180" y="15550"/>
                  </a:lnTo>
                  <a:lnTo>
                    <a:pt x="449" y="15505"/>
                  </a:lnTo>
                  <a:lnTo>
                    <a:pt x="26841" y="270"/>
                  </a:lnTo>
                  <a:lnTo>
                    <a:pt x="263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7">
              <a:extLst>
                <a:ext uri="{FF2B5EF4-FFF2-40B4-BE49-F238E27FC236}">
                  <a16:creationId xmlns:a16="http://schemas.microsoft.com/office/drawing/2014/main" id="{81C0C52B-083C-7DC2-1FB9-4E7EA7534BE7}"/>
                </a:ext>
              </a:extLst>
            </p:cNvPr>
            <p:cNvSpPr/>
            <p:nvPr/>
          </p:nvSpPr>
          <p:spPr>
            <a:xfrm>
              <a:off x="1588749" y="3065769"/>
              <a:ext cx="353590" cy="640561"/>
            </a:xfrm>
            <a:custGeom>
              <a:avLst/>
              <a:gdLst/>
              <a:ahLst/>
              <a:cxnLst/>
              <a:rect l="l" t="t" r="r" b="b"/>
              <a:pathLst>
                <a:path w="5244" h="9500" extrusionOk="0">
                  <a:moveTo>
                    <a:pt x="1" y="0"/>
                  </a:moveTo>
                  <a:lnTo>
                    <a:pt x="1" y="3092"/>
                  </a:lnTo>
                  <a:lnTo>
                    <a:pt x="2958" y="8200"/>
                  </a:lnTo>
                  <a:lnTo>
                    <a:pt x="5243" y="9500"/>
                  </a:lnTo>
                  <a:lnTo>
                    <a:pt x="5243" y="9007"/>
                  </a:lnTo>
                  <a:lnTo>
                    <a:pt x="3272" y="7886"/>
                  </a:lnTo>
                  <a:lnTo>
                    <a:pt x="449" y="3002"/>
                  </a:lnTo>
                  <a:lnTo>
                    <a:pt x="449" y="2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7">
              <a:extLst>
                <a:ext uri="{FF2B5EF4-FFF2-40B4-BE49-F238E27FC236}">
                  <a16:creationId xmlns:a16="http://schemas.microsoft.com/office/drawing/2014/main" id="{DF9FF941-DC44-7A85-6A2C-9C18BEB00D27}"/>
                </a:ext>
              </a:extLst>
            </p:cNvPr>
            <p:cNvSpPr/>
            <p:nvPr/>
          </p:nvSpPr>
          <p:spPr>
            <a:xfrm>
              <a:off x="5135834" y="2337554"/>
              <a:ext cx="187448" cy="199518"/>
            </a:xfrm>
            <a:custGeom>
              <a:avLst/>
              <a:gdLst/>
              <a:ahLst/>
              <a:cxnLst/>
              <a:rect l="l" t="t" r="r" b="b"/>
              <a:pathLst>
                <a:path w="2780" h="2959" extrusionOk="0">
                  <a:moveTo>
                    <a:pt x="2779" y="1"/>
                  </a:moveTo>
                  <a:lnTo>
                    <a:pt x="1" y="1032"/>
                  </a:lnTo>
                  <a:lnTo>
                    <a:pt x="46" y="2600"/>
                  </a:lnTo>
                  <a:lnTo>
                    <a:pt x="449" y="2958"/>
                  </a:lnTo>
                  <a:lnTo>
                    <a:pt x="2779" y="1614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7">
              <a:extLst>
                <a:ext uri="{FF2B5EF4-FFF2-40B4-BE49-F238E27FC236}">
                  <a16:creationId xmlns:a16="http://schemas.microsoft.com/office/drawing/2014/main" id="{0EB57B07-E7F3-4776-798F-74EC6494AA97}"/>
                </a:ext>
              </a:extLst>
            </p:cNvPr>
            <p:cNvSpPr/>
            <p:nvPr/>
          </p:nvSpPr>
          <p:spPr>
            <a:xfrm>
              <a:off x="5075419" y="2222793"/>
              <a:ext cx="247863" cy="205519"/>
            </a:xfrm>
            <a:custGeom>
              <a:avLst/>
              <a:gdLst/>
              <a:ahLst/>
              <a:cxnLst/>
              <a:rect l="l" t="t" r="r" b="b"/>
              <a:pathLst>
                <a:path w="3676" h="3048" extrusionOk="0">
                  <a:moveTo>
                    <a:pt x="2689" y="0"/>
                  </a:moveTo>
                  <a:lnTo>
                    <a:pt x="583" y="852"/>
                  </a:lnTo>
                  <a:lnTo>
                    <a:pt x="1" y="1344"/>
                  </a:lnTo>
                  <a:lnTo>
                    <a:pt x="1345" y="3047"/>
                  </a:lnTo>
                  <a:lnTo>
                    <a:pt x="3675" y="1703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7">
              <a:extLst>
                <a:ext uri="{FF2B5EF4-FFF2-40B4-BE49-F238E27FC236}">
                  <a16:creationId xmlns:a16="http://schemas.microsoft.com/office/drawing/2014/main" id="{440CADF0-89D0-7D9B-991B-B4BC852FB518}"/>
                </a:ext>
              </a:extLst>
            </p:cNvPr>
            <p:cNvSpPr/>
            <p:nvPr/>
          </p:nvSpPr>
          <p:spPr>
            <a:xfrm>
              <a:off x="5002935" y="2168379"/>
              <a:ext cx="253865" cy="145104"/>
            </a:xfrm>
            <a:custGeom>
              <a:avLst/>
              <a:gdLst/>
              <a:ahLst/>
              <a:cxnLst/>
              <a:rect l="l" t="t" r="r" b="b"/>
              <a:pathLst>
                <a:path w="3765" h="2152" extrusionOk="0">
                  <a:moveTo>
                    <a:pt x="2375" y="1"/>
                  </a:moveTo>
                  <a:lnTo>
                    <a:pt x="0" y="1345"/>
                  </a:lnTo>
                  <a:lnTo>
                    <a:pt x="224" y="2107"/>
                  </a:lnTo>
                  <a:lnTo>
                    <a:pt x="1434" y="2151"/>
                  </a:lnTo>
                  <a:lnTo>
                    <a:pt x="3764" y="80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7">
              <a:extLst>
                <a:ext uri="{FF2B5EF4-FFF2-40B4-BE49-F238E27FC236}">
                  <a16:creationId xmlns:a16="http://schemas.microsoft.com/office/drawing/2014/main" id="{F3ED085B-EFBB-78A8-5738-1EB7FB0CE5D7}"/>
                </a:ext>
              </a:extLst>
            </p:cNvPr>
            <p:cNvSpPr/>
            <p:nvPr/>
          </p:nvSpPr>
          <p:spPr>
            <a:xfrm>
              <a:off x="4936451" y="2259001"/>
              <a:ext cx="229658" cy="317314"/>
            </a:xfrm>
            <a:custGeom>
              <a:avLst/>
              <a:gdLst/>
              <a:ahLst/>
              <a:cxnLst/>
              <a:rect l="l" t="t" r="r" b="b"/>
              <a:pathLst>
                <a:path w="3406" h="4706" extrusionOk="0">
                  <a:moveTo>
                    <a:pt x="986" y="1"/>
                  </a:moveTo>
                  <a:lnTo>
                    <a:pt x="0" y="583"/>
                  </a:lnTo>
                  <a:lnTo>
                    <a:pt x="0" y="2197"/>
                  </a:lnTo>
                  <a:lnTo>
                    <a:pt x="986" y="3899"/>
                  </a:lnTo>
                  <a:lnTo>
                    <a:pt x="2420" y="4706"/>
                  </a:lnTo>
                  <a:lnTo>
                    <a:pt x="3406" y="4123"/>
                  </a:lnTo>
                  <a:lnTo>
                    <a:pt x="3406" y="2510"/>
                  </a:lnTo>
                  <a:lnTo>
                    <a:pt x="2420" y="807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7">
              <a:extLst>
                <a:ext uri="{FF2B5EF4-FFF2-40B4-BE49-F238E27FC236}">
                  <a16:creationId xmlns:a16="http://schemas.microsoft.com/office/drawing/2014/main" id="{A631F5A1-CC2A-248E-EA9B-4439F3AA5E4D}"/>
                </a:ext>
              </a:extLst>
            </p:cNvPr>
            <p:cNvSpPr/>
            <p:nvPr/>
          </p:nvSpPr>
          <p:spPr>
            <a:xfrm>
              <a:off x="5401768" y="2488659"/>
              <a:ext cx="187381" cy="202485"/>
            </a:xfrm>
            <a:custGeom>
              <a:avLst/>
              <a:gdLst/>
              <a:ahLst/>
              <a:cxnLst/>
              <a:rect l="l" t="t" r="r" b="b"/>
              <a:pathLst>
                <a:path w="2779" h="3003" extrusionOk="0">
                  <a:moveTo>
                    <a:pt x="2778" y="0"/>
                  </a:moveTo>
                  <a:lnTo>
                    <a:pt x="0" y="1076"/>
                  </a:lnTo>
                  <a:lnTo>
                    <a:pt x="45" y="2644"/>
                  </a:lnTo>
                  <a:lnTo>
                    <a:pt x="403" y="3003"/>
                  </a:lnTo>
                  <a:lnTo>
                    <a:pt x="2778" y="1614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7">
              <a:extLst>
                <a:ext uri="{FF2B5EF4-FFF2-40B4-BE49-F238E27FC236}">
                  <a16:creationId xmlns:a16="http://schemas.microsoft.com/office/drawing/2014/main" id="{1599AB90-D7F9-E38D-08FA-3EB33611BEE7}"/>
                </a:ext>
              </a:extLst>
            </p:cNvPr>
            <p:cNvSpPr/>
            <p:nvPr/>
          </p:nvSpPr>
          <p:spPr>
            <a:xfrm>
              <a:off x="5338318" y="2373830"/>
              <a:ext cx="250830" cy="208553"/>
            </a:xfrm>
            <a:custGeom>
              <a:avLst/>
              <a:gdLst/>
              <a:ahLst/>
              <a:cxnLst/>
              <a:rect l="l" t="t" r="r" b="b"/>
              <a:pathLst>
                <a:path w="3720" h="3093" extrusionOk="0">
                  <a:moveTo>
                    <a:pt x="2733" y="1"/>
                  </a:moveTo>
                  <a:lnTo>
                    <a:pt x="627" y="852"/>
                  </a:lnTo>
                  <a:lnTo>
                    <a:pt x="0" y="1345"/>
                  </a:lnTo>
                  <a:lnTo>
                    <a:pt x="1344" y="3093"/>
                  </a:lnTo>
                  <a:lnTo>
                    <a:pt x="3719" y="1703"/>
                  </a:lnTo>
                  <a:lnTo>
                    <a:pt x="27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7">
              <a:extLst>
                <a:ext uri="{FF2B5EF4-FFF2-40B4-BE49-F238E27FC236}">
                  <a16:creationId xmlns:a16="http://schemas.microsoft.com/office/drawing/2014/main" id="{B0E914E9-2E3D-D482-D8A7-D4C17398EF6E}"/>
                </a:ext>
              </a:extLst>
            </p:cNvPr>
            <p:cNvSpPr/>
            <p:nvPr/>
          </p:nvSpPr>
          <p:spPr>
            <a:xfrm>
              <a:off x="5268801" y="2319483"/>
              <a:ext cx="253865" cy="145037"/>
            </a:xfrm>
            <a:custGeom>
              <a:avLst/>
              <a:gdLst/>
              <a:ahLst/>
              <a:cxnLst/>
              <a:rect l="l" t="t" r="r" b="b"/>
              <a:pathLst>
                <a:path w="3765" h="2151" extrusionOk="0">
                  <a:moveTo>
                    <a:pt x="2375" y="0"/>
                  </a:moveTo>
                  <a:lnTo>
                    <a:pt x="1" y="1344"/>
                  </a:lnTo>
                  <a:lnTo>
                    <a:pt x="225" y="2151"/>
                  </a:lnTo>
                  <a:lnTo>
                    <a:pt x="1390" y="2151"/>
                  </a:lnTo>
                  <a:lnTo>
                    <a:pt x="3764" y="807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7">
              <a:extLst>
                <a:ext uri="{FF2B5EF4-FFF2-40B4-BE49-F238E27FC236}">
                  <a16:creationId xmlns:a16="http://schemas.microsoft.com/office/drawing/2014/main" id="{83735102-ABFE-B977-F15A-728DE6899232}"/>
                </a:ext>
              </a:extLst>
            </p:cNvPr>
            <p:cNvSpPr/>
            <p:nvPr/>
          </p:nvSpPr>
          <p:spPr>
            <a:xfrm>
              <a:off x="5202317" y="2410106"/>
              <a:ext cx="226691" cy="317314"/>
            </a:xfrm>
            <a:custGeom>
              <a:avLst/>
              <a:gdLst/>
              <a:ahLst/>
              <a:cxnLst/>
              <a:rect l="l" t="t" r="r" b="b"/>
              <a:pathLst>
                <a:path w="3362" h="4706" extrusionOk="0">
                  <a:moveTo>
                    <a:pt x="987" y="0"/>
                  </a:moveTo>
                  <a:lnTo>
                    <a:pt x="1" y="583"/>
                  </a:lnTo>
                  <a:lnTo>
                    <a:pt x="1" y="2196"/>
                  </a:lnTo>
                  <a:lnTo>
                    <a:pt x="987" y="3944"/>
                  </a:lnTo>
                  <a:lnTo>
                    <a:pt x="2376" y="4705"/>
                  </a:lnTo>
                  <a:lnTo>
                    <a:pt x="3361" y="4168"/>
                  </a:lnTo>
                  <a:lnTo>
                    <a:pt x="3361" y="2555"/>
                  </a:lnTo>
                  <a:lnTo>
                    <a:pt x="2376" y="807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7">
              <a:extLst>
                <a:ext uri="{FF2B5EF4-FFF2-40B4-BE49-F238E27FC236}">
                  <a16:creationId xmlns:a16="http://schemas.microsoft.com/office/drawing/2014/main" id="{9473FD3A-8910-3E17-6303-AFE4B44F39D5}"/>
                </a:ext>
              </a:extLst>
            </p:cNvPr>
            <p:cNvSpPr/>
            <p:nvPr/>
          </p:nvSpPr>
          <p:spPr>
            <a:xfrm>
              <a:off x="5135834" y="2035412"/>
              <a:ext cx="187448" cy="199518"/>
            </a:xfrm>
            <a:custGeom>
              <a:avLst/>
              <a:gdLst/>
              <a:ahLst/>
              <a:cxnLst/>
              <a:rect l="l" t="t" r="r" b="b"/>
              <a:pathLst>
                <a:path w="2780" h="2959" extrusionOk="0">
                  <a:moveTo>
                    <a:pt x="2779" y="1"/>
                  </a:moveTo>
                  <a:lnTo>
                    <a:pt x="1" y="1032"/>
                  </a:lnTo>
                  <a:lnTo>
                    <a:pt x="46" y="2600"/>
                  </a:lnTo>
                  <a:lnTo>
                    <a:pt x="449" y="2958"/>
                  </a:lnTo>
                  <a:lnTo>
                    <a:pt x="2779" y="1614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7">
              <a:extLst>
                <a:ext uri="{FF2B5EF4-FFF2-40B4-BE49-F238E27FC236}">
                  <a16:creationId xmlns:a16="http://schemas.microsoft.com/office/drawing/2014/main" id="{1B5F9897-370B-6040-F148-F14CC5F7E8B8}"/>
                </a:ext>
              </a:extLst>
            </p:cNvPr>
            <p:cNvSpPr/>
            <p:nvPr/>
          </p:nvSpPr>
          <p:spPr>
            <a:xfrm>
              <a:off x="5075419" y="1920651"/>
              <a:ext cx="247863" cy="205519"/>
            </a:xfrm>
            <a:custGeom>
              <a:avLst/>
              <a:gdLst/>
              <a:ahLst/>
              <a:cxnLst/>
              <a:rect l="l" t="t" r="r" b="b"/>
              <a:pathLst>
                <a:path w="3676" h="3048" extrusionOk="0">
                  <a:moveTo>
                    <a:pt x="2689" y="0"/>
                  </a:moveTo>
                  <a:lnTo>
                    <a:pt x="583" y="852"/>
                  </a:lnTo>
                  <a:lnTo>
                    <a:pt x="1" y="1345"/>
                  </a:lnTo>
                  <a:lnTo>
                    <a:pt x="1345" y="3047"/>
                  </a:lnTo>
                  <a:lnTo>
                    <a:pt x="3675" y="1703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7">
              <a:extLst>
                <a:ext uri="{FF2B5EF4-FFF2-40B4-BE49-F238E27FC236}">
                  <a16:creationId xmlns:a16="http://schemas.microsoft.com/office/drawing/2014/main" id="{77C6A17B-2A87-6848-E2F5-69ED5941F5C7}"/>
                </a:ext>
              </a:extLst>
            </p:cNvPr>
            <p:cNvSpPr/>
            <p:nvPr/>
          </p:nvSpPr>
          <p:spPr>
            <a:xfrm>
              <a:off x="5002935" y="1866237"/>
              <a:ext cx="253865" cy="145104"/>
            </a:xfrm>
            <a:custGeom>
              <a:avLst/>
              <a:gdLst/>
              <a:ahLst/>
              <a:cxnLst/>
              <a:rect l="l" t="t" r="r" b="b"/>
              <a:pathLst>
                <a:path w="3765" h="2152" extrusionOk="0">
                  <a:moveTo>
                    <a:pt x="2375" y="1"/>
                  </a:moveTo>
                  <a:lnTo>
                    <a:pt x="0" y="1345"/>
                  </a:lnTo>
                  <a:lnTo>
                    <a:pt x="224" y="2107"/>
                  </a:lnTo>
                  <a:lnTo>
                    <a:pt x="1434" y="2152"/>
                  </a:lnTo>
                  <a:lnTo>
                    <a:pt x="3764" y="80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7">
              <a:extLst>
                <a:ext uri="{FF2B5EF4-FFF2-40B4-BE49-F238E27FC236}">
                  <a16:creationId xmlns:a16="http://schemas.microsoft.com/office/drawing/2014/main" id="{B5336A62-B884-E135-5E9A-8A7ADE69BB34}"/>
                </a:ext>
              </a:extLst>
            </p:cNvPr>
            <p:cNvSpPr/>
            <p:nvPr/>
          </p:nvSpPr>
          <p:spPr>
            <a:xfrm>
              <a:off x="4936451" y="1956859"/>
              <a:ext cx="229658" cy="317314"/>
            </a:xfrm>
            <a:custGeom>
              <a:avLst/>
              <a:gdLst/>
              <a:ahLst/>
              <a:cxnLst/>
              <a:rect l="l" t="t" r="r" b="b"/>
              <a:pathLst>
                <a:path w="3406" h="4706" extrusionOk="0">
                  <a:moveTo>
                    <a:pt x="986" y="1"/>
                  </a:moveTo>
                  <a:lnTo>
                    <a:pt x="0" y="583"/>
                  </a:lnTo>
                  <a:lnTo>
                    <a:pt x="0" y="2197"/>
                  </a:lnTo>
                  <a:lnTo>
                    <a:pt x="986" y="3899"/>
                  </a:lnTo>
                  <a:lnTo>
                    <a:pt x="2420" y="4706"/>
                  </a:lnTo>
                  <a:lnTo>
                    <a:pt x="3406" y="4123"/>
                  </a:lnTo>
                  <a:lnTo>
                    <a:pt x="3406" y="2510"/>
                  </a:lnTo>
                  <a:lnTo>
                    <a:pt x="2420" y="808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7">
              <a:extLst>
                <a:ext uri="{FF2B5EF4-FFF2-40B4-BE49-F238E27FC236}">
                  <a16:creationId xmlns:a16="http://schemas.microsoft.com/office/drawing/2014/main" id="{70DECA73-31B5-8ACA-2653-4FA4ABE55498}"/>
                </a:ext>
              </a:extLst>
            </p:cNvPr>
            <p:cNvSpPr/>
            <p:nvPr/>
          </p:nvSpPr>
          <p:spPr>
            <a:xfrm>
              <a:off x="5401768" y="2186517"/>
              <a:ext cx="187381" cy="202485"/>
            </a:xfrm>
            <a:custGeom>
              <a:avLst/>
              <a:gdLst/>
              <a:ahLst/>
              <a:cxnLst/>
              <a:rect l="l" t="t" r="r" b="b"/>
              <a:pathLst>
                <a:path w="2779" h="3003" extrusionOk="0">
                  <a:moveTo>
                    <a:pt x="2778" y="0"/>
                  </a:moveTo>
                  <a:lnTo>
                    <a:pt x="0" y="1076"/>
                  </a:lnTo>
                  <a:lnTo>
                    <a:pt x="45" y="2644"/>
                  </a:lnTo>
                  <a:lnTo>
                    <a:pt x="403" y="3003"/>
                  </a:lnTo>
                  <a:lnTo>
                    <a:pt x="2778" y="1614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7">
              <a:extLst>
                <a:ext uri="{FF2B5EF4-FFF2-40B4-BE49-F238E27FC236}">
                  <a16:creationId xmlns:a16="http://schemas.microsoft.com/office/drawing/2014/main" id="{84DC1E94-CC0C-73D5-70D0-160C02B437B9}"/>
                </a:ext>
              </a:extLst>
            </p:cNvPr>
            <p:cNvSpPr/>
            <p:nvPr/>
          </p:nvSpPr>
          <p:spPr>
            <a:xfrm>
              <a:off x="5338318" y="2071688"/>
              <a:ext cx="250830" cy="208553"/>
            </a:xfrm>
            <a:custGeom>
              <a:avLst/>
              <a:gdLst/>
              <a:ahLst/>
              <a:cxnLst/>
              <a:rect l="l" t="t" r="r" b="b"/>
              <a:pathLst>
                <a:path w="3720" h="3093" extrusionOk="0">
                  <a:moveTo>
                    <a:pt x="2733" y="1"/>
                  </a:moveTo>
                  <a:lnTo>
                    <a:pt x="627" y="852"/>
                  </a:lnTo>
                  <a:lnTo>
                    <a:pt x="0" y="1345"/>
                  </a:lnTo>
                  <a:lnTo>
                    <a:pt x="1344" y="3093"/>
                  </a:lnTo>
                  <a:lnTo>
                    <a:pt x="3719" y="1703"/>
                  </a:lnTo>
                  <a:lnTo>
                    <a:pt x="27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7">
              <a:extLst>
                <a:ext uri="{FF2B5EF4-FFF2-40B4-BE49-F238E27FC236}">
                  <a16:creationId xmlns:a16="http://schemas.microsoft.com/office/drawing/2014/main" id="{6493144F-11C3-DD44-CF67-9C3D7B90AD89}"/>
                </a:ext>
              </a:extLst>
            </p:cNvPr>
            <p:cNvSpPr/>
            <p:nvPr/>
          </p:nvSpPr>
          <p:spPr>
            <a:xfrm>
              <a:off x="5268801" y="2017341"/>
              <a:ext cx="253865" cy="145037"/>
            </a:xfrm>
            <a:custGeom>
              <a:avLst/>
              <a:gdLst/>
              <a:ahLst/>
              <a:cxnLst/>
              <a:rect l="l" t="t" r="r" b="b"/>
              <a:pathLst>
                <a:path w="3765" h="2151" extrusionOk="0">
                  <a:moveTo>
                    <a:pt x="2375" y="0"/>
                  </a:moveTo>
                  <a:lnTo>
                    <a:pt x="1" y="1344"/>
                  </a:lnTo>
                  <a:lnTo>
                    <a:pt x="225" y="2151"/>
                  </a:lnTo>
                  <a:lnTo>
                    <a:pt x="1390" y="2151"/>
                  </a:lnTo>
                  <a:lnTo>
                    <a:pt x="3764" y="807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7">
              <a:extLst>
                <a:ext uri="{FF2B5EF4-FFF2-40B4-BE49-F238E27FC236}">
                  <a16:creationId xmlns:a16="http://schemas.microsoft.com/office/drawing/2014/main" id="{56E5C24D-F84F-AC4A-0CEB-7A18D445EE69}"/>
                </a:ext>
              </a:extLst>
            </p:cNvPr>
            <p:cNvSpPr/>
            <p:nvPr/>
          </p:nvSpPr>
          <p:spPr>
            <a:xfrm>
              <a:off x="5202317" y="2107964"/>
              <a:ext cx="226691" cy="317314"/>
            </a:xfrm>
            <a:custGeom>
              <a:avLst/>
              <a:gdLst/>
              <a:ahLst/>
              <a:cxnLst/>
              <a:rect l="l" t="t" r="r" b="b"/>
              <a:pathLst>
                <a:path w="3362" h="4706" extrusionOk="0">
                  <a:moveTo>
                    <a:pt x="987" y="0"/>
                  </a:moveTo>
                  <a:lnTo>
                    <a:pt x="1" y="583"/>
                  </a:lnTo>
                  <a:lnTo>
                    <a:pt x="1" y="2196"/>
                  </a:lnTo>
                  <a:lnTo>
                    <a:pt x="987" y="3899"/>
                  </a:lnTo>
                  <a:lnTo>
                    <a:pt x="2376" y="4705"/>
                  </a:lnTo>
                  <a:lnTo>
                    <a:pt x="3361" y="4168"/>
                  </a:lnTo>
                  <a:lnTo>
                    <a:pt x="3361" y="2555"/>
                  </a:lnTo>
                  <a:lnTo>
                    <a:pt x="2376" y="807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7">
              <a:extLst>
                <a:ext uri="{FF2B5EF4-FFF2-40B4-BE49-F238E27FC236}">
                  <a16:creationId xmlns:a16="http://schemas.microsoft.com/office/drawing/2014/main" id="{FABC4B40-9D92-EF06-4EF4-DC9F27F42E5F}"/>
                </a:ext>
              </a:extLst>
            </p:cNvPr>
            <p:cNvSpPr/>
            <p:nvPr/>
          </p:nvSpPr>
          <p:spPr>
            <a:xfrm>
              <a:off x="3721882" y="2533970"/>
              <a:ext cx="661733" cy="809804"/>
            </a:xfrm>
            <a:custGeom>
              <a:avLst/>
              <a:gdLst/>
              <a:ahLst/>
              <a:cxnLst/>
              <a:rect l="l" t="t" r="r" b="b"/>
              <a:pathLst>
                <a:path w="9814" h="12010" extrusionOk="0">
                  <a:moveTo>
                    <a:pt x="2868" y="1"/>
                  </a:moveTo>
                  <a:lnTo>
                    <a:pt x="0" y="1659"/>
                  </a:lnTo>
                  <a:lnTo>
                    <a:pt x="0" y="6363"/>
                  </a:lnTo>
                  <a:lnTo>
                    <a:pt x="9813" y="12009"/>
                  </a:lnTo>
                  <a:lnTo>
                    <a:pt x="9813" y="7349"/>
                  </a:lnTo>
                  <a:lnTo>
                    <a:pt x="6946" y="2375"/>
                  </a:lnTo>
                  <a:lnTo>
                    <a:pt x="28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7">
              <a:extLst>
                <a:ext uri="{FF2B5EF4-FFF2-40B4-BE49-F238E27FC236}">
                  <a16:creationId xmlns:a16="http://schemas.microsoft.com/office/drawing/2014/main" id="{DAA3B4D2-A7E4-8383-2077-E307CA7F1017}"/>
                </a:ext>
              </a:extLst>
            </p:cNvPr>
            <p:cNvSpPr/>
            <p:nvPr/>
          </p:nvSpPr>
          <p:spPr>
            <a:xfrm>
              <a:off x="3776228" y="2618591"/>
              <a:ext cx="549939" cy="673803"/>
            </a:xfrm>
            <a:custGeom>
              <a:avLst/>
              <a:gdLst/>
              <a:ahLst/>
              <a:cxnLst/>
              <a:rect l="l" t="t" r="r" b="b"/>
              <a:pathLst>
                <a:path w="8156" h="9993" extrusionOk="0">
                  <a:moveTo>
                    <a:pt x="2420" y="0"/>
                  </a:moveTo>
                  <a:lnTo>
                    <a:pt x="1" y="1389"/>
                  </a:lnTo>
                  <a:lnTo>
                    <a:pt x="1" y="5288"/>
                  </a:lnTo>
                  <a:lnTo>
                    <a:pt x="8156" y="9993"/>
                  </a:lnTo>
                  <a:lnTo>
                    <a:pt x="8156" y="6094"/>
                  </a:lnTo>
                  <a:lnTo>
                    <a:pt x="5781" y="1972"/>
                  </a:lnTo>
                  <a:lnTo>
                    <a:pt x="24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7">
              <a:extLst>
                <a:ext uri="{FF2B5EF4-FFF2-40B4-BE49-F238E27FC236}">
                  <a16:creationId xmlns:a16="http://schemas.microsoft.com/office/drawing/2014/main" id="{8FDD893C-8723-C324-7799-4EF8CBF7F4C0}"/>
                </a:ext>
              </a:extLst>
            </p:cNvPr>
            <p:cNvSpPr/>
            <p:nvPr/>
          </p:nvSpPr>
          <p:spPr>
            <a:xfrm>
              <a:off x="1942271" y="2920733"/>
              <a:ext cx="2441347" cy="1411055"/>
            </a:xfrm>
            <a:custGeom>
              <a:avLst/>
              <a:gdLst/>
              <a:ahLst/>
              <a:cxnLst/>
              <a:rect l="l" t="t" r="r" b="b"/>
              <a:pathLst>
                <a:path w="36207" h="20927" extrusionOk="0">
                  <a:moveTo>
                    <a:pt x="26393" y="0"/>
                  </a:moveTo>
                  <a:lnTo>
                    <a:pt x="0" y="15235"/>
                  </a:lnTo>
                  <a:lnTo>
                    <a:pt x="9814" y="20926"/>
                  </a:lnTo>
                  <a:lnTo>
                    <a:pt x="36206" y="5691"/>
                  </a:lnTo>
                  <a:lnTo>
                    <a:pt x="263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7">
              <a:extLst>
                <a:ext uri="{FF2B5EF4-FFF2-40B4-BE49-F238E27FC236}">
                  <a16:creationId xmlns:a16="http://schemas.microsoft.com/office/drawing/2014/main" id="{715A8F18-C5A8-A487-3F0B-201B0C0A2D57}"/>
                </a:ext>
              </a:extLst>
            </p:cNvPr>
            <p:cNvSpPr/>
            <p:nvPr/>
          </p:nvSpPr>
          <p:spPr>
            <a:xfrm>
              <a:off x="1963375" y="2666937"/>
              <a:ext cx="1791751" cy="1302295"/>
            </a:xfrm>
            <a:custGeom>
              <a:avLst/>
              <a:gdLst/>
              <a:ahLst/>
              <a:cxnLst/>
              <a:rect l="l" t="t" r="r" b="b"/>
              <a:pathLst>
                <a:path w="26573" h="19314" extrusionOk="0">
                  <a:moveTo>
                    <a:pt x="26573" y="0"/>
                  </a:moveTo>
                  <a:lnTo>
                    <a:pt x="25363" y="538"/>
                  </a:lnTo>
                  <a:lnTo>
                    <a:pt x="3093" y="13398"/>
                  </a:lnTo>
                  <a:lnTo>
                    <a:pt x="1" y="15101"/>
                  </a:lnTo>
                  <a:lnTo>
                    <a:pt x="1" y="19179"/>
                  </a:lnTo>
                  <a:lnTo>
                    <a:pt x="180" y="19313"/>
                  </a:lnTo>
                  <a:lnTo>
                    <a:pt x="26573" y="4078"/>
                  </a:lnTo>
                  <a:lnTo>
                    <a:pt x="265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7">
              <a:extLst>
                <a:ext uri="{FF2B5EF4-FFF2-40B4-BE49-F238E27FC236}">
                  <a16:creationId xmlns:a16="http://schemas.microsoft.com/office/drawing/2014/main" id="{E7A15D34-48C0-7033-B452-4C66D9854086}"/>
                </a:ext>
              </a:extLst>
            </p:cNvPr>
            <p:cNvSpPr/>
            <p:nvPr/>
          </p:nvSpPr>
          <p:spPr>
            <a:xfrm>
              <a:off x="1942271" y="2645764"/>
              <a:ext cx="1812856" cy="1048498"/>
            </a:xfrm>
            <a:custGeom>
              <a:avLst/>
              <a:gdLst/>
              <a:ahLst/>
              <a:cxnLst/>
              <a:rect l="l" t="t" r="r" b="b"/>
              <a:pathLst>
                <a:path w="26886" h="15550" extrusionOk="0">
                  <a:moveTo>
                    <a:pt x="26393" y="1"/>
                  </a:moveTo>
                  <a:lnTo>
                    <a:pt x="0" y="15236"/>
                  </a:lnTo>
                  <a:lnTo>
                    <a:pt x="493" y="15549"/>
                  </a:lnTo>
                  <a:lnTo>
                    <a:pt x="26886" y="314"/>
                  </a:lnTo>
                  <a:lnTo>
                    <a:pt x="263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7">
              <a:extLst>
                <a:ext uri="{FF2B5EF4-FFF2-40B4-BE49-F238E27FC236}">
                  <a16:creationId xmlns:a16="http://schemas.microsoft.com/office/drawing/2014/main" id="{795886F8-50F7-398E-FDD0-001D049887EA}"/>
                </a:ext>
              </a:extLst>
            </p:cNvPr>
            <p:cNvSpPr/>
            <p:nvPr/>
          </p:nvSpPr>
          <p:spPr>
            <a:xfrm>
              <a:off x="3504293" y="3189633"/>
              <a:ext cx="148138" cy="232692"/>
            </a:xfrm>
            <a:custGeom>
              <a:avLst/>
              <a:gdLst/>
              <a:ahLst/>
              <a:cxnLst/>
              <a:rect l="l" t="t" r="r" b="b"/>
              <a:pathLst>
                <a:path w="2197" h="3451" extrusionOk="0">
                  <a:moveTo>
                    <a:pt x="1" y="0"/>
                  </a:moveTo>
                  <a:lnTo>
                    <a:pt x="1" y="2510"/>
                  </a:lnTo>
                  <a:lnTo>
                    <a:pt x="1614" y="3451"/>
                  </a:lnTo>
                  <a:lnTo>
                    <a:pt x="2196" y="5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7">
              <a:extLst>
                <a:ext uri="{FF2B5EF4-FFF2-40B4-BE49-F238E27FC236}">
                  <a16:creationId xmlns:a16="http://schemas.microsoft.com/office/drawing/2014/main" id="{8AED577B-5E54-2954-8B0B-04EB691F4B9D}"/>
                </a:ext>
              </a:extLst>
            </p:cNvPr>
            <p:cNvSpPr/>
            <p:nvPr/>
          </p:nvSpPr>
          <p:spPr>
            <a:xfrm>
              <a:off x="3613054" y="3189633"/>
              <a:ext cx="259933" cy="232692"/>
            </a:xfrm>
            <a:custGeom>
              <a:avLst/>
              <a:gdLst/>
              <a:ahLst/>
              <a:cxnLst/>
              <a:rect l="l" t="t" r="r" b="b"/>
              <a:pathLst>
                <a:path w="3855" h="3451" extrusionOk="0">
                  <a:moveTo>
                    <a:pt x="3855" y="0"/>
                  </a:moveTo>
                  <a:lnTo>
                    <a:pt x="1" y="941"/>
                  </a:lnTo>
                  <a:lnTo>
                    <a:pt x="1" y="3451"/>
                  </a:lnTo>
                  <a:lnTo>
                    <a:pt x="2286" y="3451"/>
                  </a:lnTo>
                  <a:lnTo>
                    <a:pt x="3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7">
              <a:extLst>
                <a:ext uri="{FF2B5EF4-FFF2-40B4-BE49-F238E27FC236}">
                  <a16:creationId xmlns:a16="http://schemas.microsoft.com/office/drawing/2014/main" id="{6BC0C9E1-EC4C-C497-F12D-C48857A4EC2F}"/>
                </a:ext>
              </a:extLst>
            </p:cNvPr>
            <p:cNvSpPr/>
            <p:nvPr/>
          </p:nvSpPr>
          <p:spPr>
            <a:xfrm>
              <a:off x="3767193" y="3189633"/>
              <a:ext cx="105794" cy="232692"/>
            </a:xfrm>
            <a:custGeom>
              <a:avLst/>
              <a:gdLst/>
              <a:ahLst/>
              <a:cxnLst/>
              <a:rect l="l" t="t" r="r" b="b"/>
              <a:pathLst>
                <a:path w="1569" h="3451" extrusionOk="0">
                  <a:moveTo>
                    <a:pt x="1569" y="0"/>
                  </a:moveTo>
                  <a:lnTo>
                    <a:pt x="0" y="941"/>
                  </a:lnTo>
                  <a:lnTo>
                    <a:pt x="0" y="3451"/>
                  </a:lnTo>
                  <a:lnTo>
                    <a:pt x="1569" y="2510"/>
                  </a:lnTo>
                  <a:lnTo>
                    <a:pt x="15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7">
              <a:extLst>
                <a:ext uri="{FF2B5EF4-FFF2-40B4-BE49-F238E27FC236}">
                  <a16:creationId xmlns:a16="http://schemas.microsoft.com/office/drawing/2014/main" id="{A424E761-0BBE-D8C0-E039-B9C95D12D4FC}"/>
                </a:ext>
              </a:extLst>
            </p:cNvPr>
            <p:cNvSpPr/>
            <p:nvPr/>
          </p:nvSpPr>
          <p:spPr>
            <a:xfrm>
              <a:off x="3504293" y="3038529"/>
              <a:ext cx="368694" cy="214622"/>
            </a:xfrm>
            <a:custGeom>
              <a:avLst/>
              <a:gdLst/>
              <a:ahLst/>
              <a:cxnLst/>
              <a:rect l="l" t="t" r="r" b="b"/>
              <a:pathLst>
                <a:path w="5468" h="3183" extrusionOk="0">
                  <a:moveTo>
                    <a:pt x="1614" y="1"/>
                  </a:moveTo>
                  <a:lnTo>
                    <a:pt x="1" y="942"/>
                  </a:lnTo>
                  <a:lnTo>
                    <a:pt x="1" y="2241"/>
                  </a:lnTo>
                  <a:lnTo>
                    <a:pt x="1614" y="3182"/>
                  </a:lnTo>
                  <a:lnTo>
                    <a:pt x="3899" y="3182"/>
                  </a:lnTo>
                  <a:lnTo>
                    <a:pt x="5468" y="2241"/>
                  </a:lnTo>
                  <a:lnTo>
                    <a:pt x="5468" y="942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7">
              <a:extLst>
                <a:ext uri="{FF2B5EF4-FFF2-40B4-BE49-F238E27FC236}">
                  <a16:creationId xmlns:a16="http://schemas.microsoft.com/office/drawing/2014/main" id="{0E0862BC-122C-E3F9-2F26-DD9383244603}"/>
                </a:ext>
              </a:extLst>
            </p:cNvPr>
            <p:cNvSpPr/>
            <p:nvPr/>
          </p:nvSpPr>
          <p:spPr>
            <a:xfrm>
              <a:off x="3528500" y="3159426"/>
              <a:ext cx="126966" cy="72552"/>
            </a:xfrm>
            <a:custGeom>
              <a:avLst/>
              <a:gdLst/>
              <a:ahLst/>
              <a:cxnLst/>
              <a:rect l="l" t="t" r="r" b="b"/>
              <a:pathLst>
                <a:path w="1883" h="1076" extrusionOk="0">
                  <a:moveTo>
                    <a:pt x="0" y="0"/>
                  </a:moveTo>
                  <a:lnTo>
                    <a:pt x="0" y="269"/>
                  </a:lnTo>
                  <a:lnTo>
                    <a:pt x="1389" y="1076"/>
                  </a:lnTo>
                  <a:lnTo>
                    <a:pt x="1882" y="5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7">
              <a:extLst>
                <a:ext uri="{FF2B5EF4-FFF2-40B4-BE49-F238E27FC236}">
                  <a16:creationId xmlns:a16="http://schemas.microsoft.com/office/drawing/2014/main" id="{8856C075-F3D1-69BF-2E55-9F6207EC4C68}"/>
                </a:ext>
              </a:extLst>
            </p:cNvPr>
            <p:cNvSpPr/>
            <p:nvPr/>
          </p:nvSpPr>
          <p:spPr>
            <a:xfrm>
              <a:off x="3622157" y="3159426"/>
              <a:ext cx="226691" cy="72552"/>
            </a:xfrm>
            <a:custGeom>
              <a:avLst/>
              <a:gdLst/>
              <a:ahLst/>
              <a:cxnLst/>
              <a:rect l="l" t="t" r="r" b="b"/>
              <a:pathLst>
                <a:path w="3362" h="1076" extrusionOk="0">
                  <a:moveTo>
                    <a:pt x="3361" y="0"/>
                  </a:moveTo>
                  <a:lnTo>
                    <a:pt x="0" y="807"/>
                  </a:lnTo>
                  <a:lnTo>
                    <a:pt x="0" y="1076"/>
                  </a:lnTo>
                  <a:lnTo>
                    <a:pt x="1972" y="1076"/>
                  </a:lnTo>
                  <a:lnTo>
                    <a:pt x="33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7">
              <a:extLst>
                <a:ext uri="{FF2B5EF4-FFF2-40B4-BE49-F238E27FC236}">
                  <a16:creationId xmlns:a16="http://schemas.microsoft.com/office/drawing/2014/main" id="{FEEBFB8F-CA4B-C9B5-1369-B713C51D9E9D}"/>
                </a:ext>
              </a:extLst>
            </p:cNvPr>
            <p:cNvSpPr/>
            <p:nvPr/>
          </p:nvSpPr>
          <p:spPr>
            <a:xfrm>
              <a:off x="3755056" y="3159426"/>
              <a:ext cx="93792" cy="72552"/>
            </a:xfrm>
            <a:custGeom>
              <a:avLst/>
              <a:gdLst/>
              <a:ahLst/>
              <a:cxnLst/>
              <a:rect l="l" t="t" r="r" b="b"/>
              <a:pathLst>
                <a:path w="1391" h="1076" extrusionOk="0">
                  <a:moveTo>
                    <a:pt x="1390" y="0"/>
                  </a:moveTo>
                  <a:lnTo>
                    <a:pt x="1" y="807"/>
                  </a:lnTo>
                  <a:lnTo>
                    <a:pt x="1" y="1076"/>
                  </a:lnTo>
                  <a:lnTo>
                    <a:pt x="1390" y="269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7">
              <a:extLst>
                <a:ext uri="{FF2B5EF4-FFF2-40B4-BE49-F238E27FC236}">
                  <a16:creationId xmlns:a16="http://schemas.microsoft.com/office/drawing/2014/main" id="{C60F3A2B-8D9A-72B0-5471-0B73D90E04F8}"/>
                </a:ext>
              </a:extLst>
            </p:cNvPr>
            <p:cNvSpPr/>
            <p:nvPr/>
          </p:nvSpPr>
          <p:spPr>
            <a:xfrm>
              <a:off x="3528500" y="3029493"/>
              <a:ext cx="320348" cy="184347"/>
            </a:xfrm>
            <a:custGeom>
              <a:avLst/>
              <a:gdLst/>
              <a:ahLst/>
              <a:cxnLst/>
              <a:rect l="l" t="t" r="r" b="b"/>
              <a:pathLst>
                <a:path w="4751" h="2734" extrusionOk="0">
                  <a:moveTo>
                    <a:pt x="1389" y="0"/>
                  </a:moveTo>
                  <a:lnTo>
                    <a:pt x="0" y="807"/>
                  </a:lnTo>
                  <a:lnTo>
                    <a:pt x="0" y="1927"/>
                  </a:lnTo>
                  <a:lnTo>
                    <a:pt x="1389" y="2734"/>
                  </a:lnTo>
                  <a:lnTo>
                    <a:pt x="3361" y="2734"/>
                  </a:lnTo>
                  <a:lnTo>
                    <a:pt x="4750" y="1927"/>
                  </a:lnTo>
                  <a:lnTo>
                    <a:pt x="4750" y="807"/>
                  </a:lnTo>
                  <a:lnTo>
                    <a:pt x="3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7">
              <a:extLst>
                <a:ext uri="{FF2B5EF4-FFF2-40B4-BE49-F238E27FC236}">
                  <a16:creationId xmlns:a16="http://schemas.microsoft.com/office/drawing/2014/main" id="{BC65B1C5-C031-B03C-9F44-DBA0C4C4E6E0}"/>
                </a:ext>
              </a:extLst>
            </p:cNvPr>
            <p:cNvSpPr/>
            <p:nvPr/>
          </p:nvSpPr>
          <p:spPr>
            <a:xfrm>
              <a:off x="3604019" y="3077839"/>
              <a:ext cx="148138" cy="93724"/>
            </a:xfrm>
            <a:custGeom>
              <a:avLst/>
              <a:gdLst/>
              <a:ahLst/>
              <a:cxnLst/>
              <a:rect l="l" t="t" r="r" b="b"/>
              <a:pathLst>
                <a:path w="2197" h="1390" extrusionOk="0">
                  <a:moveTo>
                    <a:pt x="1479" y="0"/>
                  </a:moveTo>
                  <a:lnTo>
                    <a:pt x="0" y="672"/>
                  </a:lnTo>
                  <a:lnTo>
                    <a:pt x="1255" y="1389"/>
                  </a:lnTo>
                  <a:lnTo>
                    <a:pt x="2196" y="404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7">
              <a:extLst>
                <a:ext uri="{FF2B5EF4-FFF2-40B4-BE49-F238E27FC236}">
                  <a16:creationId xmlns:a16="http://schemas.microsoft.com/office/drawing/2014/main" id="{DE8E4E35-6A8C-CCCE-D94E-EC03B82315A1}"/>
                </a:ext>
              </a:extLst>
            </p:cNvPr>
            <p:cNvSpPr/>
            <p:nvPr/>
          </p:nvSpPr>
          <p:spPr>
            <a:xfrm>
              <a:off x="3604019" y="3035494"/>
              <a:ext cx="30275" cy="96758"/>
            </a:xfrm>
            <a:custGeom>
              <a:avLst/>
              <a:gdLst/>
              <a:ahLst/>
              <a:cxnLst/>
              <a:rect l="l" t="t" r="r" b="b"/>
              <a:pathLst>
                <a:path w="449" h="1435" extrusionOk="0">
                  <a:moveTo>
                    <a:pt x="0" y="1"/>
                  </a:moveTo>
                  <a:lnTo>
                    <a:pt x="0" y="1300"/>
                  </a:lnTo>
                  <a:lnTo>
                    <a:pt x="269" y="1435"/>
                  </a:lnTo>
                  <a:lnTo>
                    <a:pt x="449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7">
              <a:extLst>
                <a:ext uri="{FF2B5EF4-FFF2-40B4-BE49-F238E27FC236}">
                  <a16:creationId xmlns:a16="http://schemas.microsoft.com/office/drawing/2014/main" id="{A7559E92-6939-5F62-D223-E05F73B54B5E}"/>
                </a:ext>
              </a:extLst>
            </p:cNvPr>
            <p:cNvSpPr/>
            <p:nvPr/>
          </p:nvSpPr>
          <p:spPr>
            <a:xfrm>
              <a:off x="3604019" y="2981148"/>
              <a:ext cx="75586" cy="63517"/>
            </a:xfrm>
            <a:custGeom>
              <a:avLst/>
              <a:gdLst/>
              <a:ahLst/>
              <a:cxnLst/>
              <a:rect l="l" t="t" r="r" b="b"/>
              <a:pathLst>
                <a:path w="1121" h="942" extrusionOk="0">
                  <a:moveTo>
                    <a:pt x="1121" y="0"/>
                  </a:moveTo>
                  <a:lnTo>
                    <a:pt x="359" y="180"/>
                  </a:lnTo>
                  <a:lnTo>
                    <a:pt x="0" y="807"/>
                  </a:lnTo>
                  <a:lnTo>
                    <a:pt x="269" y="941"/>
                  </a:lnTo>
                  <a:lnTo>
                    <a:pt x="11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7">
              <a:extLst>
                <a:ext uri="{FF2B5EF4-FFF2-40B4-BE49-F238E27FC236}">
                  <a16:creationId xmlns:a16="http://schemas.microsoft.com/office/drawing/2014/main" id="{38770EA1-7DCA-3D8A-D5F6-8F9DB71006A9}"/>
                </a:ext>
              </a:extLst>
            </p:cNvPr>
            <p:cNvSpPr/>
            <p:nvPr/>
          </p:nvSpPr>
          <p:spPr>
            <a:xfrm>
              <a:off x="3628158" y="2972045"/>
              <a:ext cx="51447" cy="30342"/>
            </a:xfrm>
            <a:custGeom>
              <a:avLst/>
              <a:gdLst/>
              <a:ahLst/>
              <a:cxnLst/>
              <a:rect l="l" t="t" r="r" b="b"/>
              <a:pathLst>
                <a:path w="763" h="450" extrusionOk="0">
                  <a:moveTo>
                    <a:pt x="539" y="1"/>
                  </a:moveTo>
                  <a:lnTo>
                    <a:pt x="1" y="315"/>
                  </a:lnTo>
                  <a:lnTo>
                    <a:pt x="270" y="449"/>
                  </a:lnTo>
                  <a:lnTo>
                    <a:pt x="763" y="1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7">
              <a:extLst>
                <a:ext uri="{FF2B5EF4-FFF2-40B4-BE49-F238E27FC236}">
                  <a16:creationId xmlns:a16="http://schemas.microsoft.com/office/drawing/2014/main" id="{400B563F-E01A-E02E-6FF4-D7CA5FD79A03}"/>
                </a:ext>
              </a:extLst>
            </p:cNvPr>
            <p:cNvSpPr/>
            <p:nvPr/>
          </p:nvSpPr>
          <p:spPr>
            <a:xfrm>
              <a:off x="3622157" y="2981148"/>
              <a:ext cx="84622" cy="151105"/>
            </a:xfrm>
            <a:custGeom>
              <a:avLst/>
              <a:gdLst/>
              <a:ahLst/>
              <a:cxnLst/>
              <a:rect l="l" t="t" r="r" b="b"/>
              <a:pathLst>
                <a:path w="1255" h="2241" extrusionOk="0">
                  <a:moveTo>
                    <a:pt x="852" y="0"/>
                  </a:moveTo>
                  <a:lnTo>
                    <a:pt x="359" y="314"/>
                  </a:lnTo>
                  <a:lnTo>
                    <a:pt x="0" y="941"/>
                  </a:lnTo>
                  <a:lnTo>
                    <a:pt x="0" y="2241"/>
                  </a:lnTo>
                  <a:lnTo>
                    <a:pt x="1255" y="1479"/>
                  </a:lnTo>
                  <a:lnTo>
                    <a:pt x="1255" y="224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7">
              <a:extLst>
                <a:ext uri="{FF2B5EF4-FFF2-40B4-BE49-F238E27FC236}">
                  <a16:creationId xmlns:a16="http://schemas.microsoft.com/office/drawing/2014/main" id="{53DEB048-BDF9-A44E-51AB-0200855C9B13}"/>
                </a:ext>
              </a:extLst>
            </p:cNvPr>
            <p:cNvSpPr/>
            <p:nvPr/>
          </p:nvSpPr>
          <p:spPr>
            <a:xfrm>
              <a:off x="3770227" y="2748524"/>
              <a:ext cx="27241" cy="51380"/>
            </a:xfrm>
            <a:custGeom>
              <a:avLst/>
              <a:gdLst/>
              <a:ahLst/>
              <a:cxnLst/>
              <a:rect l="l" t="t" r="r" b="b"/>
              <a:pathLst>
                <a:path w="404" h="762" extrusionOk="0">
                  <a:moveTo>
                    <a:pt x="0" y="0"/>
                  </a:moveTo>
                  <a:lnTo>
                    <a:pt x="0" y="627"/>
                  </a:lnTo>
                  <a:lnTo>
                    <a:pt x="224" y="762"/>
                  </a:lnTo>
                  <a:lnTo>
                    <a:pt x="403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7">
              <a:extLst>
                <a:ext uri="{FF2B5EF4-FFF2-40B4-BE49-F238E27FC236}">
                  <a16:creationId xmlns:a16="http://schemas.microsoft.com/office/drawing/2014/main" id="{D0410BE7-EDA8-3595-64B1-06A92E36F660}"/>
                </a:ext>
              </a:extLst>
            </p:cNvPr>
            <p:cNvSpPr/>
            <p:nvPr/>
          </p:nvSpPr>
          <p:spPr>
            <a:xfrm>
              <a:off x="3770227" y="2694110"/>
              <a:ext cx="75586" cy="63517"/>
            </a:xfrm>
            <a:custGeom>
              <a:avLst/>
              <a:gdLst/>
              <a:ahLst/>
              <a:cxnLst/>
              <a:rect l="l" t="t" r="r" b="b"/>
              <a:pathLst>
                <a:path w="1121" h="942" extrusionOk="0">
                  <a:moveTo>
                    <a:pt x="1120" y="0"/>
                  </a:moveTo>
                  <a:lnTo>
                    <a:pt x="358" y="180"/>
                  </a:lnTo>
                  <a:lnTo>
                    <a:pt x="0" y="807"/>
                  </a:lnTo>
                  <a:lnTo>
                    <a:pt x="224" y="941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7">
              <a:extLst>
                <a:ext uri="{FF2B5EF4-FFF2-40B4-BE49-F238E27FC236}">
                  <a16:creationId xmlns:a16="http://schemas.microsoft.com/office/drawing/2014/main" id="{0C6B33D2-21CB-F5A2-9CE8-C91B3D6B4579}"/>
                </a:ext>
              </a:extLst>
            </p:cNvPr>
            <p:cNvSpPr/>
            <p:nvPr/>
          </p:nvSpPr>
          <p:spPr>
            <a:xfrm>
              <a:off x="3794366" y="2685075"/>
              <a:ext cx="51447" cy="30275"/>
            </a:xfrm>
            <a:custGeom>
              <a:avLst/>
              <a:gdLst/>
              <a:ahLst/>
              <a:cxnLst/>
              <a:rect l="l" t="t" r="r" b="b"/>
              <a:pathLst>
                <a:path w="763" h="449" extrusionOk="0">
                  <a:moveTo>
                    <a:pt x="493" y="0"/>
                  </a:moveTo>
                  <a:lnTo>
                    <a:pt x="0" y="314"/>
                  </a:lnTo>
                  <a:lnTo>
                    <a:pt x="225" y="448"/>
                  </a:lnTo>
                  <a:lnTo>
                    <a:pt x="762" y="13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7">
              <a:extLst>
                <a:ext uri="{FF2B5EF4-FFF2-40B4-BE49-F238E27FC236}">
                  <a16:creationId xmlns:a16="http://schemas.microsoft.com/office/drawing/2014/main" id="{70512C95-4FE9-840D-A7BB-082829C3DFC7}"/>
                </a:ext>
              </a:extLst>
            </p:cNvPr>
            <p:cNvSpPr/>
            <p:nvPr/>
          </p:nvSpPr>
          <p:spPr>
            <a:xfrm>
              <a:off x="3785331" y="2694110"/>
              <a:ext cx="84622" cy="120898"/>
            </a:xfrm>
            <a:custGeom>
              <a:avLst/>
              <a:gdLst/>
              <a:ahLst/>
              <a:cxnLst/>
              <a:rect l="l" t="t" r="r" b="b"/>
              <a:pathLst>
                <a:path w="1255" h="1793" extrusionOk="0">
                  <a:moveTo>
                    <a:pt x="896" y="0"/>
                  </a:moveTo>
                  <a:lnTo>
                    <a:pt x="359" y="314"/>
                  </a:lnTo>
                  <a:lnTo>
                    <a:pt x="0" y="941"/>
                  </a:lnTo>
                  <a:lnTo>
                    <a:pt x="0" y="1569"/>
                  </a:lnTo>
                  <a:lnTo>
                    <a:pt x="359" y="1793"/>
                  </a:lnTo>
                  <a:lnTo>
                    <a:pt x="896" y="1479"/>
                  </a:lnTo>
                  <a:lnTo>
                    <a:pt x="1255" y="852"/>
                  </a:lnTo>
                  <a:lnTo>
                    <a:pt x="1255" y="225"/>
                  </a:lnTo>
                  <a:lnTo>
                    <a:pt x="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7">
              <a:extLst>
                <a:ext uri="{FF2B5EF4-FFF2-40B4-BE49-F238E27FC236}">
                  <a16:creationId xmlns:a16="http://schemas.microsoft.com/office/drawing/2014/main" id="{EF8883B1-421A-D16B-C3E1-5E3A83F0D9B1}"/>
                </a:ext>
              </a:extLst>
            </p:cNvPr>
            <p:cNvSpPr/>
            <p:nvPr/>
          </p:nvSpPr>
          <p:spPr>
            <a:xfrm>
              <a:off x="3830642" y="2814940"/>
              <a:ext cx="51380" cy="9170"/>
            </a:xfrm>
            <a:custGeom>
              <a:avLst/>
              <a:gdLst/>
              <a:ahLst/>
              <a:cxnLst/>
              <a:rect l="l" t="t" r="r" b="b"/>
              <a:pathLst>
                <a:path w="762" h="136" extrusionOk="0">
                  <a:moveTo>
                    <a:pt x="0" y="1"/>
                  </a:moveTo>
                  <a:lnTo>
                    <a:pt x="135" y="46"/>
                  </a:lnTo>
                  <a:lnTo>
                    <a:pt x="359" y="135"/>
                  </a:lnTo>
                  <a:lnTo>
                    <a:pt x="583" y="46"/>
                  </a:lnTo>
                  <a:lnTo>
                    <a:pt x="762" y="1"/>
                  </a:lnTo>
                  <a:lnTo>
                    <a:pt x="583" y="1"/>
                  </a:lnTo>
                  <a:lnTo>
                    <a:pt x="359" y="4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0F0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7">
              <a:extLst>
                <a:ext uri="{FF2B5EF4-FFF2-40B4-BE49-F238E27FC236}">
                  <a16:creationId xmlns:a16="http://schemas.microsoft.com/office/drawing/2014/main" id="{2F2A6003-5FCC-2408-06B0-F63B6D253A5A}"/>
                </a:ext>
              </a:extLst>
            </p:cNvPr>
            <p:cNvSpPr/>
            <p:nvPr/>
          </p:nvSpPr>
          <p:spPr>
            <a:xfrm>
              <a:off x="3818505" y="2805904"/>
              <a:ext cx="72619" cy="15171"/>
            </a:xfrm>
            <a:custGeom>
              <a:avLst/>
              <a:gdLst/>
              <a:ahLst/>
              <a:cxnLst/>
              <a:rect l="l" t="t" r="r" b="b"/>
              <a:pathLst>
                <a:path w="1077" h="225" extrusionOk="0">
                  <a:moveTo>
                    <a:pt x="225" y="0"/>
                  </a:moveTo>
                  <a:lnTo>
                    <a:pt x="1" y="45"/>
                  </a:lnTo>
                  <a:lnTo>
                    <a:pt x="180" y="135"/>
                  </a:lnTo>
                  <a:lnTo>
                    <a:pt x="539" y="224"/>
                  </a:lnTo>
                  <a:lnTo>
                    <a:pt x="942" y="135"/>
                  </a:lnTo>
                  <a:lnTo>
                    <a:pt x="1076" y="45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rgbClr val="261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7">
              <a:extLst>
                <a:ext uri="{FF2B5EF4-FFF2-40B4-BE49-F238E27FC236}">
                  <a16:creationId xmlns:a16="http://schemas.microsoft.com/office/drawing/2014/main" id="{D62F992C-0C25-8EAA-7D20-702497D6B362}"/>
                </a:ext>
              </a:extLst>
            </p:cNvPr>
            <p:cNvSpPr/>
            <p:nvPr/>
          </p:nvSpPr>
          <p:spPr>
            <a:xfrm>
              <a:off x="3800435" y="2769628"/>
              <a:ext cx="108828" cy="45379"/>
            </a:xfrm>
            <a:custGeom>
              <a:avLst/>
              <a:gdLst/>
              <a:ahLst/>
              <a:cxnLst/>
              <a:rect l="l" t="t" r="r" b="b"/>
              <a:pathLst>
                <a:path w="1614" h="673" extrusionOk="0">
                  <a:moveTo>
                    <a:pt x="0" y="1"/>
                  </a:moveTo>
                  <a:lnTo>
                    <a:pt x="45" y="270"/>
                  </a:lnTo>
                  <a:lnTo>
                    <a:pt x="269" y="583"/>
                  </a:lnTo>
                  <a:lnTo>
                    <a:pt x="807" y="673"/>
                  </a:lnTo>
                  <a:lnTo>
                    <a:pt x="1344" y="583"/>
                  </a:lnTo>
                  <a:lnTo>
                    <a:pt x="1568" y="270"/>
                  </a:lnTo>
                  <a:lnTo>
                    <a:pt x="1613" y="1"/>
                  </a:lnTo>
                  <a:lnTo>
                    <a:pt x="1434" y="46"/>
                  </a:lnTo>
                  <a:lnTo>
                    <a:pt x="1165" y="314"/>
                  </a:lnTo>
                  <a:lnTo>
                    <a:pt x="493" y="314"/>
                  </a:lnTo>
                  <a:lnTo>
                    <a:pt x="224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2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7">
              <a:extLst>
                <a:ext uri="{FF2B5EF4-FFF2-40B4-BE49-F238E27FC236}">
                  <a16:creationId xmlns:a16="http://schemas.microsoft.com/office/drawing/2014/main" id="{76BA425E-4819-F250-AE1C-88FD810CD87D}"/>
                </a:ext>
              </a:extLst>
            </p:cNvPr>
            <p:cNvSpPr/>
            <p:nvPr/>
          </p:nvSpPr>
          <p:spPr>
            <a:xfrm>
              <a:off x="3800435" y="2751490"/>
              <a:ext cx="108828" cy="48413"/>
            </a:xfrm>
            <a:custGeom>
              <a:avLst/>
              <a:gdLst/>
              <a:ahLst/>
              <a:cxnLst/>
              <a:rect l="l" t="t" r="r" b="b"/>
              <a:pathLst>
                <a:path w="1614" h="718" extrusionOk="0">
                  <a:moveTo>
                    <a:pt x="45" y="1"/>
                  </a:moveTo>
                  <a:lnTo>
                    <a:pt x="0" y="270"/>
                  </a:lnTo>
                  <a:lnTo>
                    <a:pt x="269" y="583"/>
                  </a:lnTo>
                  <a:lnTo>
                    <a:pt x="807" y="718"/>
                  </a:lnTo>
                  <a:lnTo>
                    <a:pt x="1389" y="583"/>
                  </a:lnTo>
                  <a:lnTo>
                    <a:pt x="1613" y="270"/>
                  </a:lnTo>
                  <a:lnTo>
                    <a:pt x="1568" y="1"/>
                  </a:lnTo>
                  <a:lnTo>
                    <a:pt x="1389" y="46"/>
                  </a:lnTo>
                  <a:lnTo>
                    <a:pt x="1076" y="270"/>
                  </a:lnTo>
                  <a:lnTo>
                    <a:pt x="583" y="270"/>
                  </a:lnTo>
                  <a:lnTo>
                    <a:pt x="224" y="46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7">
              <a:extLst>
                <a:ext uri="{FF2B5EF4-FFF2-40B4-BE49-F238E27FC236}">
                  <a16:creationId xmlns:a16="http://schemas.microsoft.com/office/drawing/2014/main" id="{54534221-24E3-5F2C-4C52-4A7A57F22917}"/>
                </a:ext>
              </a:extLst>
            </p:cNvPr>
            <p:cNvSpPr/>
            <p:nvPr/>
          </p:nvSpPr>
          <p:spPr>
            <a:xfrm>
              <a:off x="3803401" y="2721283"/>
              <a:ext cx="102827" cy="57516"/>
            </a:xfrm>
            <a:custGeom>
              <a:avLst/>
              <a:gdLst/>
              <a:ahLst/>
              <a:cxnLst/>
              <a:rect l="l" t="t" r="r" b="b"/>
              <a:pathLst>
                <a:path w="1525" h="853" extrusionOk="0">
                  <a:moveTo>
                    <a:pt x="404" y="1"/>
                  </a:moveTo>
                  <a:lnTo>
                    <a:pt x="225" y="135"/>
                  </a:lnTo>
                  <a:lnTo>
                    <a:pt x="1" y="449"/>
                  </a:lnTo>
                  <a:lnTo>
                    <a:pt x="225" y="718"/>
                  </a:lnTo>
                  <a:lnTo>
                    <a:pt x="763" y="852"/>
                  </a:lnTo>
                  <a:lnTo>
                    <a:pt x="1300" y="718"/>
                  </a:lnTo>
                  <a:lnTo>
                    <a:pt x="1524" y="449"/>
                  </a:lnTo>
                  <a:lnTo>
                    <a:pt x="1300" y="135"/>
                  </a:lnTo>
                  <a:lnTo>
                    <a:pt x="1166" y="1"/>
                  </a:lnTo>
                  <a:lnTo>
                    <a:pt x="1166" y="90"/>
                  </a:lnTo>
                  <a:lnTo>
                    <a:pt x="1166" y="270"/>
                  </a:lnTo>
                  <a:lnTo>
                    <a:pt x="987" y="494"/>
                  </a:lnTo>
                  <a:lnTo>
                    <a:pt x="583" y="494"/>
                  </a:lnTo>
                  <a:lnTo>
                    <a:pt x="359" y="270"/>
                  </a:lnTo>
                  <a:lnTo>
                    <a:pt x="359" y="90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685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7">
              <a:extLst>
                <a:ext uri="{FF2B5EF4-FFF2-40B4-BE49-F238E27FC236}">
                  <a16:creationId xmlns:a16="http://schemas.microsoft.com/office/drawing/2014/main" id="{93E8F3AA-24FD-63DD-5A56-E4984158BA7E}"/>
                </a:ext>
              </a:extLst>
            </p:cNvPr>
            <p:cNvSpPr/>
            <p:nvPr/>
          </p:nvSpPr>
          <p:spPr>
            <a:xfrm>
              <a:off x="3818505" y="2718249"/>
              <a:ext cx="75654" cy="39378"/>
            </a:xfrm>
            <a:custGeom>
              <a:avLst/>
              <a:gdLst/>
              <a:ahLst/>
              <a:cxnLst/>
              <a:rect l="l" t="t" r="r" b="b"/>
              <a:pathLst>
                <a:path w="1122" h="584" extrusionOk="0">
                  <a:moveTo>
                    <a:pt x="315" y="1"/>
                  </a:moveTo>
                  <a:lnTo>
                    <a:pt x="180" y="46"/>
                  </a:lnTo>
                  <a:lnTo>
                    <a:pt x="1" y="270"/>
                  </a:lnTo>
                  <a:lnTo>
                    <a:pt x="180" y="494"/>
                  </a:lnTo>
                  <a:lnTo>
                    <a:pt x="539" y="583"/>
                  </a:lnTo>
                  <a:lnTo>
                    <a:pt x="942" y="494"/>
                  </a:lnTo>
                  <a:lnTo>
                    <a:pt x="1121" y="270"/>
                  </a:lnTo>
                  <a:lnTo>
                    <a:pt x="942" y="46"/>
                  </a:lnTo>
                  <a:lnTo>
                    <a:pt x="763" y="1"/>
                  </a:lnTo>
                  <a:lnTo>
                    <a:pt x="763" y="1"/>
                  </a:lnTo>
                  <a:lnTo>
                    <a:pt x="808" y="46"/>
                  </a:lnTo>
                  <a:lnTo>
                    <a:pt x="763" y="135"/>
                  </a:lnTo>
                  <a:lnTo>
                    <a:pt x="628" y="225"/>
                  </a:lnTo>
                  <a:lnTo>
                    <a:pt x="494" y="225"/>
                  </a:lnTo>
                  <a:lnTo>
                    <a:pt x="315" y="135"/>
                  </a:lnTo>
                  <a:lnTo>
                    <a:pt x="315" y="46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7">
              <a:extLst>
                <a:ext uri="{FF2B5EF4-FFF2-40B4-BE49-F238E27FC236}">
                  <a16:creationId xmlns:a16="http://schemas.microsoft.com/office/drawing/2014/main" id="{4F1B34BD-84A6-0D2D-B762-BBF20B721190}"/>
                </a:ext>
              </a:extLst>
            </p:cNvPr>
            <p:cNvSpPr/>
            <p:nvPr/>
          </p:nvSpPr>
          <p:spPr>
            <a:xfrm>
              <a:off x="3833609" y="2718249"/>
              <a:ext cx="42412" cy="21240"/>
            </a:xfrm>
            <a:custGeom>
              <a:avLst/>
              <a:gdLst/>
              <a:ahLst/>
              <a:cxnLst/>
              <a:rect l="l" t="t" r="r" b="b"/>
              <a:pathLst>
                <a:path w="629" h="315" extrusionOk="0">
                  <a:moveTo>
                    <a:pt x="91" y="1"/>
                  </a:moveTo>
                  <a:lnTo>
                    <a:pt x="1" y="135"/>
                  </a:lnTo>
                  <a:lnTo>
                    <a:pt x="91" y="270"/>
                  </a:lnTo>
                  <a:lnTo>
                    <a:pt x="315" y="315"/>
                  </a:lnTo>
                  <a:lnTo>
                    <a:pt x="539" y="270"/>
                  </a:lnTo>
                  <a:lnTo>
                    <a:pt x="628" y="135"/>
                  </a:lnTo>
                  <a:lnTo>
                    <a:pt x="539" y="1"/>
                  </a:lnTo>
                  <a:lnTo>
                    <a:pt x="449" y="1"/>
                  </a:lnTo>
                  <a:lnTo>
                    <a:pt x="449" y="46"/>
                  </a:lnTo>
                  <a:lnTo>
                    <a:pt x="449" y="91"/>
                  </a:lnTo>
                  <a:lnTo>
                    <a:pt x="225" y="91"/>
                  </a:lnTo>
                  <a:lnTo>
                    <a:pt x="180" y="46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7">
              <a:extLst>
                <a:ext uri="{FF2B5EF4-FFF2-40B4-BE49-F238E27FC236}">
                  <a16:creationId xmlns:a16="http://schemas.microsoft.com/office/drawing/2014/main" id="{0B23AD27-5481-0D80-2533-B0E9247DE235}"/>
                </a:ext>
              </a:extLst>
            </p:cNvPr>
            <p:cNvSpPr/>
            <p:nvPr/>
          </p:nvSpPr>
          <p:spPr>
            <a:xfrm>
              <a:off x="3842711" y="2715282"/>
              <a:ext cx="24206" cy="12137"/>
            </a:xfrm>
            <a:custGeom>
              <a:avLst/>
              <a:gdLst/>
              <a:ahLst/>
              <a:cxnLst/>
              <a:rect l="l" t="t" r="r" b="b"/>
              <a:pathLst>
                <a:path w="359" h="180" extrusionOk="0">
                  <a:moveTo>
                    <a:pt x="180" y="0"/>
                  </a:moveTo>
                  <a:lnTo>
                    <a:pt x="45" y="45"/>
                  </a:lnTo>
                  <a:lnTo>
                    <a:pt x="0" y="90"/>
                  </a:lnTo>
                  <a:lnTo>
                    <a:pt x="45" y="179"/>
                  </a:lnTo>
                  <a:lnTo>
                    <a:pt x="314" y="179"/>
                  </a:lnTo>
                  <a:lnTo>
                    <a:pt x="359" y="90"/>
                  </a:lnTo>
                  <a:lnTo>
                    <a:pt x="314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7">
              <a:extLst>
                <a:ext uri="{FF2B5EF4-FFF2-40B4-BE49-F238E27FC236}">
                  <a16:creationId xmlns:a16="http://schemas.microsoft.com/office/drawing/2014/main" id="{301DC1AD-6A2E-9146-0ACC-277BC5C93376}"/>
                </a:ext>
              </a:extLst>
            </p:cNvPr>
            <p:cNvSpPr/>
            <p:nvPr/>
          </p:nvSpPr>
          <p:spPr>
            <a:xfrm>
              <a:off x="3661399" y="3098944"/>
              <a:ext cx="51447" cy="6136"/>
            </a:xfrm>
            <a:custGeom>
              <a:avLst/>
              <a:gdLst/>
              <a:ahLst/>
              <a:cxnLst/>
              <a:rect l="l" t="t" r="r" b="b"/>
              <a:pathLst>
                <a:path w="763" h="91" extrusionOk="0">
                  <a:moveTo>
                    <a:pt x="1" y="1"/>
                  </a:moveTo>
                  <a:lnTo>
                    <a:pt x="180" y="46"/>
                  </a:lnTo>
                  <a:lnTo>
                    <a:pt x="404" y="91"/>
                  </a:lnTo>
                  <a:lnTo>
                    <a:pt x="628" y="46"/>
                  </a:lnTo>
                  <a:lnTo>
                    <a:pt x="763" y="1"/>
                  </a:lnTo>
                  <a:lnTo>
                    <a:pt x="628" y="1"/>
                  </a:lnTo>
                  <a:lnTo>
                    <a:pt x="404" y="46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F0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7">
              <a:extLst>
                <a:ext uri="{FF2B5EF4-FFF2-40B4-BE49-F238E27FC236}">
                  <a16:creationId xmlns:a16="http://schemas.microsoft.com/office/drawing/2014/main" id="{86E2064E-3C94-DDDE-88DF-B4EDFC281BAA}"/>
                </a:ext>
              </a:extLst>
            </p:cNvPr>
            <p:cNvSpPr/>
            <p:nvPr/>
          </p:nvSpPr>
          <p:spPr>
            <a:xfrm>
              <a:off x="3652364" y="3089908"/>
              <a:ext cx="72552" cy="15171"/>
            </a:xfrm>
            <a:custGeom>
              <a:avLst/>
              <a:gdLst/>
              <a:ahLst/>
              <a:cxnLst/>
              <a:rect l="l" t="t" r="r" b="b"/>
              <a:pathLst>
                <a:path w="1076" h="225" extrusionOk="0">
                  <a:moveTo>
                    <a:pt x="0" y="0"/>
                  </a:moveTo>
                  <a:lnTo>
                    <a:pt x="135" y="135"/>
                  </a:lnTo>
                  <a:lnTo>
                    <a:pt x="538" y="225"/>
                  </a:lnTo>
                  <a:lnTo>
                    <a:pt x="897" y="135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7">
              <a:extLst>
                <a:ext uri="{FF2B5EF4-FFF2-40B4-BE49-F238E27FC236}">
                  <a16:creationId xmlns:a16="http://schemas.microsoft.com/office/drawing/2014/main" id="{9BA87626-5EAC-CD86-C74B-AE675EB33772}"/>
                </a:ext>
              </a:extLst>
            </p:cNvPr>
            <p:cNvSpPr/>
            <p:nvPr/>
          </p:nvSpPr>
          <p:spPr>
            <a:xfrm>
              <a:off x="3634226" y="3050598"/>
              <a:ext cx="108828" cy="48413"/>
            </a:xfrm>
            <a:custGeom>
              <a:avLst/>
              <a:gdLst/>
              <a:ahLst/>
              <a:cxnLst/>
              <a:rect l="l" t="t" r="r" b="b"/>
              <a:pathLst>
                <a:path w="1614" h="718" extrusionOk="0">
                  <a:moveTo>
                    <a:pt x="1" y="1"/>
                  </a:moveTo>
                  <a:lnTo>
                    <a:pt x="45" y="270"/>
                  </a:lnTo>
                  <a:lnTo>
                    <a:pt x="269" y="583"/>
                  </a:lnTo>
                  <a:lnTo>
                    <a:pt x="807" y="718"/>
                  </a:lnTo>
                  <a:lnTo>
                    <a:pt x="1345" y="583"/>
                  </a:lnTo>
                  <a:lnTo>
                    <a:pt x="1524" y="270"/>
                  </a:lnTo>
                  <a:lnTo>
                    <a:pt x="1614" y="1"/>
                  </a:lnTo>
                  <a:lnTo>
                    <a:pt x="1390" y="46"/>
                  </a:lnTo>
                  <a:lnTo>
                    <a:pt x="1121" y="359"/>
                  </a:lnTo>
                  <a:lnTo>
                    <a:pt x="449" y="359"/>
                  </a:lnTo>
                  <a:lnTo>
                    <a:pt x="180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7">
              <a:extLst>
                <a:ext uri="{FF2B5EF4-FFF2-40B4-BE49-F238E27FC236}">
                  <a16:creationId xmlns:a16="http://schemas.microsoft.com/office/drawing/2014/main" id="{9E5E4E08-8459-6F89-283B-C827EC599585}"/>
                </a:ext>
              </a:extLst>
            </p:cNvPr>
            <p:cNvSpPr/>
            <p:nvPr/>
          </p:nvSpPr>
          <p:spPr>
            <a:xfrm>
              <a:off x="3634226" y="3032528"/>
              <a:ext cx="108828" cy="51380"/>
            </a:xfrm>
            <a:custGeom>
              <a:avLst/>
              <a:gdLst/>
              <a:ahLst/>
              <a:cxnLst/>
              <a:rect l="l" t="t" r="r" b="b"/>
              <a:pathLst>
                <a:path w="1614" h="762" extrusionOk="0">
                  <a:moveTo>
                    <a:pt x="45" y="0"/>
                  </a:moveTo>
                  <a:lnTo>
                    <a:pt x="1" y="269"/>
                  </a:lnTo>
                  <a:lnTo>
                    <a:pt x="225" y="627"/>
                  </a:lnTo>
                  <a:lnTo>
                    <a:pt x="807" y="762"/>
                  </a:lnTo>
                  <a:lnTo>
                    <a:pt x="1345" y="627"/>
                  </a:lnTo>
                  <a:lnTo>
                    <a:pt x="1614" y="269"/>
                  </a:lnTo>
                  <a:lnTo>
                    <a:pt x="1524" y="0"/>
                  </a:lnTo>
                  <a:lnTo>
                    <a:pt x="1390" y="45"/>
                  </a:lnTo>
                  <a:lnTo>
                    <a:pt x="1031" y="314"/>
                  </a:lnTo>
                  <a:lnTo>
                    <a:pt x="538" y="314"/>
                  </a:lnTo>
                  <a:lnTo>
                    <a:pt x="225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7">
              <a:extLst>
                <a:ext uri="{FF2B5EF4-FFF2-40B4-BE49-F238E27FC236}">
                  <a16:creationId xmlns:a16="http://schemas.microsoft.com/office/drawing/2014/main" id="{B0B54772-EBDD-4210-B045-9745B55D325D}"/>
                </a:ext>
              </a:extLst>
            </p:cNvPr>
            <p:cNvSpPr/>
            <p:nvPr/>
          </p:nvSpPr>
          <p:spPr>
            <a:xfrm>
              <a:off x="3637260" y="3005287"/>
              <a:ext cx="99793" cy="57516"/>
            </a:xfrm>
            <a:custGeom>
              <a:avLst/>
              <a:gdLst/>
              <a:ahLst/>
              <a:cxnLst/>
              <a:rect l="l" t="t" r="r" b="b"/>
              <a:pathLst>
                <a:path w="1480" h="853" extrusionOk="0">
                  <a:moveTo>
                    <a:pt x="359" y="1"/>
                  </a:moveTo>
                  <a:lnTo>
                    <a:pt x="224" y="90"/>
                  </a:lnTo>
                  <a:lnTo>
                    <a:pt x="0" y="404"/>
                  </a:lnTo>
                  <a:lnTo>
                    <a:pt x="224" y="718"/>
                  </a:lnTo>
                  <a:lnTo>
                    <a:pt x="762" y="852"/>
                  </a:lnTo>
                  <a:lnTo>
                    <a:pt x="1300" y="718"/>
                  </a:lnTo>
                  <a:lnTo>
                    <a:pt x="1479" y="404"/>
                  </a:lnTo>
                  <a:lnTo>
                    <a:pt x="1300" y="90"/>
                  </a:lnTo>
                  <a:lnTo>
                    <a:pt x="1121" y="1"/>
                  </a:lnTo>
                  <a:lnTo>
                    <a:pt x="1165" y="90"/>
                  </a:lnTo>
                  <a:lnTo>
                    <a:pt x="1165" y="270"/>
                  </a:lnTo>
                  <a:lnTo>
                    <a:pt x="941" y="449"/>
                  </a:lnTo>
                  <a:lnTo>
                    <a:pt x="538" y="449"/>
                  </a:lnTo>
                  <a:lnTo>
                    <a:pt x="359" y="270"/>
                  </a:lnTo>
                  <a:lnTo>
                    <a:pt x="359" y="9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7">
              <a:extLst>
                <a:ext uri="{FF2B5EF4-FFF2-40B4-BE49-F238E27FC236}">
                  <a16:creationId xmlns:a16="http://schemas.microsoft.com/office/drawing/2014/main" id="{3D464D11-5026-F897-354B-758779456878}"/>
                </a:ext>
              </a:extLst>
            </p:cNvPr>
            <p:cNvSpPr/>
            <p:nvPr/>
          </p:nvSpPr>
          <p:spPr>
            <a:xfrm>
              <a:off x="3649330" y="3002320"/>
              <a:ext cx="75586" cy="39310"/>
            </a:xfrm>
            <a:custGeom>
              <a:avLst/>
              <a:gdLst/>
              <a:ahLst/>
              <a:cxnLst/>
              <a:rect l="l" t="t" r="r" b="b"/>
              <a:pathLst>
                <a:path w="1121" h="583" extrusionOk="0">
                  <a:moveTo>
                    <a:pt x="807" y="0"/>
                  </a:moveTo>
                  <a:lnTo>
                    <a:pt x="807" y="45"/>
                  </a:lnTo>
                  <a:lnTo>
                    <a:pt x="807" y="134"/>
                  </a:lnTo>
                  <a:lnTo>
                    <a:pt x="628" y="224"/>
                  </a:lnTo>
                  <a:lnTo>
                    <a:pt x="494" y="224"/>
                  </a:lnTo>
                  <a:lnTo>
                    <a:pt x="359" y="134"/>
                  </a:lnTo>
                  <a:lnTo>
                    <a:pt x="314" y="45"/>
                  </a:lnTo>
                  <a:lnTo>
                    <a:pt x="359" y="0"/>
                  </a:lnTo>
                  <a:lnTo>
                    <a:pt x="359" y="0"/>
                  </a:lnTo>
                  <a:lnTo>
                    <a:pt x="180" y="45"/>
                  </a:lnTo>
                  <a:lnTo>
                    <a:pt x="1" y="269"/>
                  </a:lnTo>
                  <a:lnTo>
                    <a:pt x="180" y="493"/>
                  </a:lnTo>
                  <a:lnTo>
                    <a:pt x="583" y="583"/>
                  </a:lnTo>
                  <a:lnTo>
                    <a:pt x="942" y="493"/>
                  </a:lnTo>
                  <a:lnTo>
                    <a:pt x="1121" y="269"/>
                  </a:lnTo>
                  <a:lnTo>
                    <a:pt x="942" y="45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7">
              <a:extLst>
                <a:ext uri="{FF2B5EF4-FFF2-40B4-BE49-F238E27FC236}">
                  <a16:creationId xmlns:a16="http://schemas.microsoft.com/office/drawing/2014/main" id="{52311695-7D7C-686F-DC83-E7714C5CCE8B}"/>
                </a:ext>
              </a:extLst>
            </p:cNvPr>
            <p:cNvSpPr/>
            <p:nvPr/>
          </p:nvSpPr>
          <p:spPr>
            <a:xfrm>
              <a:off x="3667468" y="2999286"/>
              <a:ext cx="42344" cy="21172"/>
            </a:xfrm>
            <a:custGeom>
              <a:avLst/>
              <a:gdLst/>
              <a:ahLst/>
              <a:cxnLst/>
              <a:rect l="l" t="t" r="r" b="b"/>
              <a:pathLst>
                <a:path w="628" h="314" extrusionOk="0">
                  <a:moveTo>
                    <a:pt x="180" y="0"/>
                  </a:moveTo>
                  <a:lnTo>
                    <a:pt x="90" y="45"/>
                  </a:lnTo>
                  <a:lnTo>
                    <a:pt x="0" y="135"/>
                  </a:lnTo>
                  <a:lnTo>
                    <a:pt x="90" y="269"/>
                  </a:lnTo>
                  <a:lnTo>
                    <a:pt x="314" y="314"/>
                  </a:lnTo>
                  <a:lnTo>
                    <a:pt x="538" y="269"/>
                  </a:lnTo>
                  <a:lnTo>
                    <a:pt x="628" y="135"/>
                  </a:lnTo>
                  <a:lnTo>
                    <a:pt x="538" y="45"/>
                  </a:lnTo>
                  <a:lnTo>
                    <a:pt x="449" y="0"/>
                  </a:lnTo>
                  <a:lnTo>
                    <a:pt x="449" y="45"/>
                  </a:lnTo>
                  <a:lnTo>
                    <a:pt x="404" y="90"/>
                  </a:lnTo>
                  <a:lnTo>
                    <a:pt x="359" y="135"/>
                  </a:lnTo>
                  <a:lnTo>
                    <a:pt x="225" y="135"/>
                  </a:lnTo>
                  <a:lnTo>
                    <a:pt x="180" y="90"/>
                  </a:lnTo>
                  <a:lnTo>
                    <a:pt x="180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7">
              <a:extLst>
                <a:ext uri="{FF2B5EF4-FFF2-40B4-BE49-F238E27FC236}">
                  <a16:creationId xmlns:a16="http://schemas.microsoft.com/office/drawing/2014/main" id="{CCF2A447-DC04-B85C-8D29-5CB238A7E60C}"/>
                </a:ext>
              </a:extLst>
            </p:cNvPr>
            <p:cNvSpPr/>
            <p:nvPr/>
          </p:nvSpPr>
          <p:spPr>
            <a:xfrm>
              <a:off x="3676503" y="2996252"/>
              <a:ext cx="24274" cy="15171"/>
            </a:xfrm>
            <a:custGeom>
              <a:avLst/>
              <a:gdLst/>
              <a:ahLst/>
              <a:cxnLst/>
              <a:rect l="l" t="t" r="r" b="b"/>
              <a:pathLst>
                <a:path w="360" h="225" extrusionOk="0">
                  <a:moveTo>
                    <a:pt x="180" y="0"/>
                  </a:moveTo>
                  <a:lnTo>
                    <a:pt x="46" y="45"/>
                  </a:lnTo>
                  <a:lnTo>
                    <a:pt x="1" y="135"/>
                  </a:lnTo>
                  <a:lnTo>
                    <a:pt x="46" y="180"/>
                  </a:lnTo>
                  <a:lnTo>
                    <a:pt x="180" y="224"/>
                  </a:lnTo>
                  <a:lnTo>
                    <a:pt x="315" y="180"/>
                  </a:lnTo>
                  <a:lnTo>
                    <a:pt x="359" y="135"/>
                  </a:lnTo>
                  <a:lnTo>
                    <a:pt x="315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7">
              <a:extLst>
                <a:ext uri="{FF2B5EF4-FFF2-40B4-BE49-F238E27FC236}">
                  <a16:creationId xmlns:a16="http://schemas.microsoft.com/office/drawing/2014/main" id="{18810FA9-3217-500C-7856-F89AD02E4706}"/>
                </a:ext>
              </a:extLst>
            </p:cNvPr>
            <p:cNvSpPr/>
            <p:nvPr/>
          </p:nvSpPr>
          <p:spPr>
            <a:xfrm>
              <a:off x="3700709" y="2796802"/>
              <a:ext cx="151105" cy="229725"/>
            </a:xfrm>
            <a:custGeom>
              <a:avLst/>
              <a:gdLst/>
              <a:ahLst/>
              <a:cxnLst/>
              <a:rect l="l" t="t" r="r" b="b"/>
              <a:pathLst>
                <a:path w="2241" h="3407" extrusionOk="0">
                  <a:moveTo>
                    <a:pt x="1838" y="1"/>
                  </a:moveTo>
                  <a:lnTo>
                    <a:pt x="1569" y="225"/>
                  </a:lnTo>
                  <a:lnTo>
                    <a:pt x="0" y="3182"/>
                  </a:lnTo>
                  <a:lnTo>
                    <a:pt x="359" y="3406"/>
                  </a:lnTo>
                  <a:lnTo>
                    <a:pt x="2241" y="583"/>
                  </a:lnTo>
                  <a:lnTo>
                    <a:pt x="2196" y="225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7">
              <a:extLst>
                <a:ext uri="{FF2B5EF4-FFF2-40B4-BE49-F238E27FC236}">
                  <a16:creationId xmlns:a16="http://schemas.microsoft.com/office/drawing/2014/main" id="{F5287EF6-E890-38E4-ADC5-E960FE93A7FE}"/>
                </a:ext>
              </a:extLst>
            </p:cNvPr>
            <p:cNvSpPr/>
            <p:nvPr/>
          </p:nvSpPr>
          <p:spPr>
            <a:xfrm>
              <a:off x="3679537" y="2787766"/>
              <a:ext cx="145104" cy="223657"/>
            </a:xfrm>
            <a:custGeom>
              <a:avLst/>
              <a:gdLst/>
              <a:ahLst/>
              <a:cxnLst/>
              <a:rect l="l" t="t" r="r" b="b"/>
              <a:pathLst>
                <a:path w="2152" h="3317" extrusionOk="0">
                  <a:moveTo>
                    <a:pt x="1838" y="1"/>
                  </a:moveTo>
                  <a:lnTo>
                    <a:pt x="1" y="3137"/>
                  </a:lnTo>
                  <a:lnTo>
                    <a:pt x="314" y="3316"/>
                  </a:lnTo>
                  <a:lnTo>
                    <a:pt x="2152" y="135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7">
              <a:extLst>
                <a:ext uri="{FF2B5EF4-FFF2-40B4-BE49-F238E27FC236}">
                  <a16:creationId xmlns:a16="http://schemas.microsoft.com/office/drawing/2014/main" id="{5FFF93FC-6CDD-509B-5ACC-5DD54656C7ED}"/>
                </a:ext>
              </a:extLst>
            </p:cNvPr>
            <p:cNvSpPr/>
            <p:nvPr/>
          </p:nvSpPr>
          <p:spPr>
            <a:xfrm>
              <a:off x="3724848" y="2811973"/>
              <a:ext cx="142070" cy="223590"/>
            </a:xfrm>
            <a:custGeom>
              <a:avLst/>
              <a:gdLst/>
              <a:ahLst/>
              <a:cxnLst/>
              <a:rect l="l" t="t" r="r" b="b"/>
              <a:pathLst>
                <a:path w="2107" h="3316" extrusionOk="0">
                  <a:moveTo>
                    <a:pt x="1838" y="0"/>
                  </a:moveTo>
                  <a:lnTo>
                    <a:pt x="1" y="3181"/>
                  </a:lnTo>
                  <a:lnTo>
                    <a:pt x="270" y="3316"/>
                  </a:lnTo>
                  <a:lnTo>
                    <a:pt x="2107" y="179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7">
              <a:extLst>
                <a:ext uri="{FF2B5EF4-FFF2-40B4-BE49-F238E27FC236}">
                  <a16:creationId xmlns:a16="http://schemas.microsoft.com/office/drawing/2014/main" id="{5FEDB2A2-DEFB-0113-E783-B252810576ED}"/>
                </a:ext>
              </a:extLst>
            </p:cNvPr>
            <p:cNvSpPr/>
            <p:nvPr/>
          </p:nvSpPr>
          <p:spPr>
            <a:xfrm>
              <a:off x="3631192" y="2663902"/>
              <a:ext cx="205519" cy="126966"/>
            </a:xfrm>
            <a:custGeom>
              <a:avLst/>
              <a:gdLst/>
              <a:ahLst/>
              <a:cxnLst/>
              <a:rect l="l" t="t" r="r" b="b"/>
              <a:pathLst>
                <a:path w="3048" h="1883" extrusionOk="0">
                  <a:moveTo>
                    <a:pt x="359" y="0"/>
                  </a:moveTo>
                  <a:lnTo>
                    <a:pt x="1" y="314"/>
                  </a:lnTo>
                  <a:lnTo>
                    <a:pt x="2734" y="1882"/>
                  </a:lnTo>
                  <a:lnTo>
                    <a:pt x="3048" y="1703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7">
              <a:extLst>
                <a:ext uri="{FF2B5EF4-FFF2-40B4-BE49-F238E27FC236}">
                  <a16:creationId xmlns:a16="http://schemas.microsoft.com/office/drawing/2014/main" id="{0529731D-18AC-899B-56B1-4A346B9402B4}"/>
                </a:ext>
              </a:extLst>
            </p:cNvPr>
            <p:cNvSpPr/>
            <p:nvPr/>
          </p:nvSpPr>
          <p:spPr>
            <a:xfrm>
              <a:off x="3655398" y="2618591"/>
              <a:ext cx="199451" cy="160208"/>
            </a:xfrm>
            <a:custGeom>
              <a:avLst/>
              <a:gdLst/>
              <a:ahLst/>
              <a:cxnLst/>
              <a:rect l="l" t="t" r="r" b="b"/>
              <a:pathLst>
                <a:path w="2958" h="2376" extrusionOk="0">
                  <a:moveTo>
                    <a:pt x="224" y="0"/>
                  </a:moveTo>
                  <a:lnTo>
                    <a:pt x="0" y="807"/>
                  </a:lnTo>
                  <a:lnTo>
                    <a:pt x="2689" y="2375"/>
                  </a:lnTo>
                  <a:lnTo>
                    <a:pt x="2958" y="1972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7">
              <a:extLst>
                <a:ext uri="{FF2B5EF4-FFF2-40B4-BE49-F238E27FC236}">
                  <a16:creationId xmlns:a16="http://schemas.microsoft.com/office/drawing/2014/main" id="{2A2B3841-36BC-0D9A-CB5D-4029547AE583}"/>
                </a:ext>
              </a:extLst>
            </p:cNvPr>
            <p:cNvSpPr/>
            <p:nvPr/>
          </p:nvSpPr>
          <p:spPr>
            <a:xfrm>
              <a:off x="3670502" y="2618591"/>
              <a:ext cx="184347" cy="132967"/>
            </a:xfrm>
            <a:custGeom>
              <a:avLst/>
              <a:gdLst/>
              <a:ahLst/>
              <a:cxnLst/>
              <a:rect l="l" t="t" r="r" b="b"/>
              <a:pathLst>
                <a:path w="2734" h="1972" extrusionOk="0">
                  <a:moveTo>
                    <a:pt x="0" y="0"/>
                  </a:moveTo>
                  <a:lnTo>
                    <a:pt x="0" y="404"/>
                  </a:lnTo>
                  <a:lnTo>
                    <a:pt x="2734" y="1972"/>
                  </a:lnTo>
                  <a:lnTo>
                    <a:pt x="2734" y="1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7">
              <a:extLst>
                <a:ext uri="{FF2B5EF4-FFF2-40B4-BE49-F238E27FC236}">
                  <a16:creationId xmlns:a16="http://schemas.microsoft.com/office/drawing/2014/main" id="{DFD3C859-7E10-238B-9546-F78309138367}"/>
                </a:ext>
              </a:extLst>
            </p:cNvPr>
            <p:cNvSpPr/>
            <p:nvPr/>
          </p:nvSpPr>
          <p:spPr>
            <a:xfrm>
              <a:off x="3610087" y="2603487"/>
              <a:ext cx="60482" cy="81655"/>
            </a:xfrm>
            <a:custGeom>
              <a:avLst/>
              <a:gdLst/>
              <a:ahLst/>
              <a:cxnLst/>
              <a:rect l="l" t="t" r="r" b="b"/>
              <a:pathLst>
                <a:path w="897" h="1211" extrusionOk="0">
                  <a:moveTo>
                    <a:pt x="538" y="0"/>
                  </a:moveTo>
                  <a:lnTo>
                    <a:pt x="224" y="224"/>
                  </a:lnTo>
                  <a:lnTo>
                    <a:pt x="0" y="628"/>
                  </a:lnTo>
                  <a:lnTo>
                    <a:pt x="0" y="1031"/>
                  </a:lnTo>
                  <a:lnTo>
                    <a:pt x="314" y="1210"/>
                  </a:lnTo>
                  <a:lnTo>
                    <a:pt x="672" y="1031"/>
                  </a:lnTo>
                  <a:lnTo>
                    <a:pt x="896" y="628"/>
                  </a:lnTo>
                  <a:lnTo>
                    <a:pt x="896" y="22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B5AF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7">
              <a:extLst>
                <a:ext uri="{FF2B5EF4-FFF2-40B4-BE49-F238E27FC236}">
                  <a16:creationId xmlns:a16="http://schemas.microsoft.com/office/drawing/2014/main" id="{4F2FC139-30E0-E398-2BB7-6AC20AF6E30B}"/>
                </a:ext>
              </a:extLst>
            </p:cNvPr>
            <p:cNvSpPr/>
            <p:nvPr/>
          </p:nvSpPr>
          <p:spPr>
            <a:xfrm>
              <a:off x="3836643" y="2787766"/>
              <a:ext cx="30275" cy="51447"/>
            </a:xfrm>
            <a:custGeom>
              <a:avLst/>
              <a:gdLst/>
              <a:ahLst/>
              <a:cxnLst/>
              <a:rect l="l" t="t" r="r" b="b"/>
              <a:pathLst>
                <a:path w="449" h="763" extrusionOk="0">
                  <a:moveTo>
                    <a:pt x="1" y="1"/>
                  </a:moveTo>
                  <a:lnTo>
                    <a:pt x="1" y="628"/>
                  </a:lnTo>
                  <a:lnTo>
                    <a:pt x="270" y="762"/>
                  </a:lnTo>
                  <a:lnTo>
                    <a:pt x="449" y="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7">
              <a:extLst>
                <a:ext uri="{FF2B5EF4-FFF2-40B4-BE49-F238E27FC236}">
                  <a16:creationId xmlns:a16="http://schemas.microsoft.com/office/drawing/2014/main" id="{0678A1A4-9D67-F354-0A3A-84F916ADE95C}"/>
                </a:ext>
              </a:extLst>
            </p:cNvPr>
            <p:cNvSpPr/>
            <p:nvPr/>
          </p:nvSpPr>
          <p:spPr>
            <a:xfrm>
              <a:off x="3836643" y="2733353"/>
              <a:ext cx="75654" cy="63517"/>
            </a:xfrm>
            <a:custGeom>
              <a:avLst/>
              <a:gdLst/>
              <a:ahLst/>
              <a:cxnLst/>
              <a:rect l="l" t="t" r="r" b="b"/>
              <a:pathLst>
                <a:path w="1122" h="942" extrusionOk="0">
                  <a:moveTo>
                    <a:pt x="1121" y="1"/>
                  </a:moveTo>
                  <a:lnTo>
                    <a:pt x="359" y="180"/>
                  </a:lnTo>
                  <a:lnTo>
                    <a:pt x="1" y="808"/>
                  </a:lnTo>
                  <a:lnTo>
                    <a:pt x="270" y="942"/>
                  </a:lnTo>
                  <a:lnTo>
                    <a:pt x="11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7">
              <a:extLst>
                <a:ext uri="{FF2B5EF4-FFF2-40B4-BE49-F238E27FC236}">
                  <a16:creationId xmlns:a16="http://schemas.microsoft.com/office/drawing/2014/main" id="{4CCAA273-F535-A117-4310-6C5D4E2E1DED}"/>
                </a:ext>
              </a:extLst>
            </p:cNvPr>
            <p:cNvSpPr/>
            <p:nvPr/>
          </p:nvSpPr>
          <p:spPr>
            <a:xfrm>
              <a:off x="3860849" y="2724317"/>
              <a:ext cx="51447" cy="30275"/>
            </a:xfrm>
            <a:custGeom>
              <a:avLst/>
              <a:gdLst/>
              <a:ahLst/>
              <a:cxnLst/>
              <a:rect l="l" t="t" r="r" b="b"/>
              <a:pathLst>
                <a:path w="763" h="449" extrusionOk="0">
                  <a:moveTo>
                    <a:pt x="538" y="1"/>
                  </a:moveTo>
                  <a:lnTo>
                    <a:pt x="0" y="314"/>
                  </a:lnTo>
                  <a:lnTo>
                    <a:pt x="269" y="449"/>
                  </a:lnTo>
                  <a:lnTo>
                    <a:pt x="762" y="13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7">
              <a:extLst>
                <a:ext uri="{FF2B5EF4-FFF2-40B4-BE49-F238E27FC236}">
                  <a16:creationId xmlns:a16="http://schemas.microsoft.com/office/drawing/2014/main" id="{D8D8659F-5465-559C-D9D0-5ECB1939D514}"/>
                </a:ext>
              </a:extLst>
            </p:cNvPr>
            <p:cNvSpPr/>
            <p:nvPr/>
          </p:nvSpPr>
          <p:spPr>
            <a:xfrm>
              <a:off x="3854781" y="2733353"/>
              <a:ext cx="84689" cy="120965"/>
            </a:xfrm>
            <a:custGeom>
              <a:avLst/>
              <a:gdLst/>
              <a:ahLst/>
              <a:cxnLst/>
              <a:rect l="l" t="t" r="r" b="b"/>
              <a:pathLst>
                <a:path w="1256" h="1794" extrusionOk="0">
                  <a:moveTo>
                    <a:pt x="852" y="1"/>
                  </a:moveTo>
                  <a:lnTo>
                    <a:pt x="359" y="315"/>
                  </a:lnTo>
                  <a:lnTo>
                    <a:pt x="1" y="942"/>
                  </a:lnTo>
                  <a:lnTo>
                    <a:pt x="1" y="1569"/>
                  </a:lnTo>
                  <a:lnTo>
                    <a:pt x="359" y="1793"/>
                  </a:lnTo>
                  <a:lnTo>
                    <a:pt x="852" y="1480"/>
                  </a:lnTo>
                  <a:lnTo>
                    <a:pt x="1255" y="852"/>
                  </a:lnTo>
                  <a:lnTo>
                    <a:pt x="1255" y="225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7">
              <a:extLst>
                <a:ext uri="{FF2B5EF4-FFF2-40B4-BE49-F238E27FC236}">
                  <a16:creationId xmlns:a16="http://schemas.microsoft.com/office/drawing/2014/main" id="{8D5DAB5F-CADB-A9DB-326F-53BCED9411E5}"/>
                </a:ext>
              </a:extLst>
            </p:cNvPr>
            <p:cNvSpPr/>
            <p:nvPr/>
          </p:nvSpPr>
          <p:spPr>
            <a:xfrm>
              <a:off x="3875953" y="2796802"/>
              <a:ext cx="12137" cy="24274"/>
            </a:xfrm>
            <a:custGeom>
              <a:avLst/>
              <a:gdLst/>
              <a:ahLst/>
              <a:cxnLst/>
              <a:rect l="l" t="t" r="r" b="b"/>
              <a:pathLst>
                <a:path w="180" h="360" extrusionOk="0">
                  <a:moveTo>
                    <a:pt x="0" y="1"/>
                  </a:moveTo>
                  <a:lnTo>
                    <a:pt x="0" y="270"/>
                  </a:lnTo>
                  <a:lnTo>
                    <a:pt x="90" y="359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7">
              <a:extLst>
                <a:ext uri="{FF2B5EF4-FFF2-40B4-BE49-F238E27FC236}">
                  <a16:creationId xmlns:a16="http://schemas.microsoft.com/office/drawing/2014/main" id="{0AD0EAB9-57F4-6155-DF06-14922C71F86C}"/>
                </a:ext>
              </a:extLst>
            </p:cNvPr>
            <p:cNvSpPr/>
            <p:nvPr/>
          </p:nvSpPr>
          <p:spPr>
            <a:xfrm>
              <a:off x="3875953" y="2769628"/>
              <a:ext cx="36343" cy="3027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538" y="1"/>
                  </a:moveTo>
                  <a:lnTo>
                    <a:pt x="180" y="90"/>
                  </a:lnTo>
                  <a:lnTo>
                    <a:pt x="0" y="404"/>
                  </a:lnTo>
                  <a:lnTo>
                    <a:pt x="90" y="449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7">
              <a:extLst>
                <a:ext uri="{FF2B5EF4-FFF2-40B4-BE49-F238E27FC236}">
                  <a16:creationId xmlns:a16="http://schemas.microsoft.com/office/drawing/2014/main" id="{4800647D-1175-584A-5365-3B5EA6CDEF96}"/>
                </a:ext>
              </a:extLst>
            </p:cNvPr>
            <p:cNvSpPr/>
            <p:nvPr/>
          </p:nvSpPr>
          <p:spPr>
            <a:xfrm>
              <a:off x="3888023" y="2763627"/>
              <a:ext cx="24274" cy="15171"/>
            </a:xfrm>
            <a:custGeom>
              <a:avLst/>
              <a:gdLst/>
              <a:ahLst/>
              <a:cxnLst/>
              <a:rect l="l" t="t" r="r" b="b"/>
              <a:pathLst>
                <a:path w="360" h="225" extrusionOk="0">
                  <a:moveTo>
                    <a:pt x="269" y="0"/>
                  </a:moveTo>
                  <a:lnTo>
                    <a:pt x="1" y="179"/>
                  </a:lnTo>
                  <a:lnTo>
                    <a:pt x="90" y="224"/>
                  </a:lnTo>
                  <a:lnTo>
                    <a:pt x="359" y="9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7">
              <a:extLst>
                <a:ext uri="{FF2B5EF4-FFF2-40B4-BE49-F238E27FC236}">
                  <a16:creationId xmlns:a16="http://schemas.microsoft.com/office/drawing/2014/main" id="{6C60849C-571D-3570-0A0D-0B30C5833FC9}"/>
                </a:ext>
              </a:extLst>
            </p:cNvPr>
            <p:cNvSpPr/>
            <p:nvPr/>
          </p:nvSpPr>
          <p:spPr>
            <a:xfrm>
              <a:off x="3881954" y="2769628"/>
              <a:ext cx="42412" cy="57516"/>
            </a:xfrm>
            <a:custGeom>
              <a:avLst/>
              <a:gdLst/>
              <a:ahLst/>
              <a:cxnLst/>
              <a:rect l="l" t="t" r="r" b="b"/>
              <a:pathLst>
                <a:path w="629" h="853" extrusionOk="0">
                  <a:moveTo>
                    <a:pt x="449" y="1"/>
                  </a:moveTo>
                  <a:lnTo>
                    <a:pt x="180" y="135"/>
                  </a:lnTo>
                  <a:lnTo>
                    <a:pt x="1" y="449"/>
                  </a:lnTo>
                  <a:lnTo>
                    <a:pt x="1" y="762"/>
                  </a:lnTo>
                  <a:lnTo>
                    <a:pt x="180" y="852"/>
                  </a:lnTo>
                  <a:lnTo>
                    <a:pt x="449" y="718"/>
                  </a:lnTo>
                  <a:lnTo>
                    <a:pt x="628" y="404"/>
                  </a:lnTo>
                  <a:lnTo>
                    <a:pt x="628" y="90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7">
              <a:extLst>
                <a:ext uri="{FF2B5EF4-FFF2-40B4-BE49-F238E27FC236}">
                  <a16:creationId xmlns:a16="http://schemas.microsoft.com/office/drawing/2014/main" id="{D6CCBCEA-E4F0-883F-6193-023BEE74E55B}"/>
                </a:ext>
              </a:extLst>
            </p:cNvPr>
            <p:cNvSpPr/>
            <p:nvPr/>
          </p:nvSpPr>
          <p:spPr>
            <a:xfrm>
              <a:off x="3513396" y="2600453"/>
              <a:ext cx="27241" cy="51447"/>
            </a:xfrm>
            <a:custGeom>
              <a:avLst/>
              <a:gdLst/>
              <a:ahLst/>
              <a:cxnLst/>
              <a:rect l="l" t="t" r="r" b="b"/>
              <a:pathLst>
                <a:path w="404" h="763" extrusionOk="0">
                  <a:moveTo>
                    <a:pt x="0" y="0"/>
                  </a:moveTo>
                  <a:lnTo>
                    <a:pt x="0" y="628"/>
                  </a:lnTo>
                  <a:lnTo>
                    <a:pt x="224" y="762"/>
                  </a:lnTo>
                  <a:lnTo>
                    <a:pt x="403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7">
              <a:extLst>
                <a:ext uri="{FF2B5EF4-FFF2-40B4-BE49-F238E27FC236}">
                  <a16:creationId xmlns:a16="http://schemas.microsoft.com/office/drawing/2014/main" id="{33D466CD-3262-632C-3213-23A792277072}"/>
                </a:ext>
              </a:extLst>
            </p:cNvPr>
            <p:cNvSpPr/>
            <p:nvPr/>
          </p:nvSpPr>
          <p:spPr>
            <a:xfrm>
              <a:off x="3513396" y="2546039"/>
              <a:ext cx="75586" cy="63517"/>
            </a:xfrm>
            <a:custGeom>
              <a:avLst/>
              <a:gdLst/>
              <a:ahLst/>
              <a:cxnLst/>
              <a:rect l="l" t="t" r="r" b="b"/>
              <a:pathLst>
                <a:path w="1121" h="942" extrusionOk="0">
                  <a:moveTo>
                    <a:pt x="1120" y="1"/>
                  </a:moveTo>
                  <a:lnTo>
                    <a:pt x="359" y="180"/>
                  </a:lnTo>
                  <a:lnTo>
                    <a:pt x="0" y="807"/>
                  </a:lnTo>
                  <a:lnTo>
                    <a:pt x="224" y="942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7">
              <a:extLst>
                <a:ext uri="{FF2B5EF4-FFF2-40B4-BE49-F238E27FC236}">
                  <a16:creationId xmlns:a16="http://schemas.microsoft.com/office/drawing/2014/main" id="{FE23A19A-B43C-E206-FBC6-E82744DC185A}"/>
                </a:ext>
              </a:extLst>
            </p:cNvPr>
            <p:cNvSpPr/>
            <p:nvPr/>
          </p:nvSpPr>
          <p:spPr>
            <a:xfrm>
              <a:off x="3537535" y="2537004"/>
              <a:ext cx="51447" cy="30275"/>
            </a:xfrm>
            <a:custGeom>
              <a:avLst/>
              <a:gdLst/>
              <a:ahLst/>
              <a:cxnLst/>
              <a:rect l="l" t="t" r="r" b="b"/>
              <a:pathLst>
                <a:path w="763" h="449" extrusionOk="0">
                  <a:moveTo>
                    <a:pt x="494" y="0"/>
                  </a:moveTo>
                  <a:lnTo>
                    <a:pt x="1" y="314"/>
                  </a:lnTo>
                  <a:lnTo>
                    <a:pt x="225" y="448"/>
                  </a:lnTo>
                  <a:lnTo>
                    <a:pt x="762" y="13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7">
              <a:extLst>
                <a:ext uri="{FF2B5EF4-FFF2-40B4-BE49-F238E27FC236}">
                  <a16:creationId xmlns:a16="http://schemas.microsoft.com/office/drawing/2014/main" id="{B4FEF2CF-F9A9-16D4-A878-A21FD3B071FF}"/>
                </a:ext>
              </a:extLst>
            </p:cNvPr>
            <p:cNvSpPr/>
            <p:nvPr/>
          </p:nvSpPr>
          <p:spPr>
            <a:xfrm>
              <a:off x="3528500" y="2546039"/>
              <a:ext cx="84622" cy="120965"/>
            </a:xfrm>
            <a:custGeom>
              <a:avLst/>
              <a:gdLst/>
              <a:ahLst/>
              <a:cxnLst/>
              <a:rect l="l" t="t" r="r" b="b"/>
              <a:pathLst>
                <a:path w="1255" h="1794" extrusionOk="0">
                  <a:moveTo>
                    <a:pt x="896" y="1"/>
                  </a:moveTo>
                  <a:lnTo>
                    <a:pt x="359" y="314"/>
                  </a:lnTo>
                  <a:lnTo>
                    <a:pt x="0" y="942"/>
                  </a:lnTo>
                  <a:lnTo>
                    <a:pt x="0" y="1569"/>
                  </a:lnTo>
                  <a:lnTo>
                    <a:pt x="359" y="1793"/>
                  </a:lnTo>
                  <a:lnTo>
                    <a:pt x="896" y="1480"/>
                  </a:lnTo>
                  <a:lnTo>
                    <a:pt x="1255" y="807"/>
                  </a:lnTo>
                  <a:lnTo>
                    <a:pt x="1255" y="225"/>
                  </a:lnTo>
                  <a:lnTo>
                    <a:pt x="8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7">
              <a:extLst>
                <a:ext uri="{FF2B5EF4-FFF2-40B4-BE49-F238E27FC236}">
                  <a16:creationId xmlns:a16="http://schemas.microsoft.com/office/drawing/2014/main" id="{8DA63C30-4C38-22C3-FBD6-1E4BDA0ED5AA}"/>
                </a:ext>
              </a:extLst>
            </p:cNvPr>
            <p:cNvSpPr/>
            <p:nvPr/>
          </p:nvSpPr>
          <p:spPr>
            <a:xfrm>
              <a:off x="3567743" y="2666937"/>
              <a:ext cx="54481" cy="6068"/>
            </a:xfrm>
            <a:custGeom>
              <a:avLst/>
              <a:gdLst/>
              <a:ahLst/>
              <a:cxnLst/>
              <a:rect l="l" t="t" r="r" b="b"/>
              <a:pathLst>
                <a:path w="808" h="90" extrusionOk="0">
                  <a:moveTo>
                    <a:pt x="1" y="0"/>
                  </a:moveTo>
                  <a:lnTo>
                    <a:pt x="180" y="45"/>
                  </a:lnTo>
                  <a:lnTo>
                    <a:pt x="404" y="90"/>
                  </a:lnTo>
                  <a:lnTo>
                    <a:pt x="628" y="45"/>
                  </a:lnTo>
                  <a:lnTo>
                    <a:pt x="807" y="0"/>
                  </a:lnTo>
                  <a:lnTo>
                    <a:pt x="628" y="0"/>
                  </a:lnTo>
                  <a:lnTo>
                    <a:pt x="404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F0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7">
              <a:extLst>
                <a:ext uri="{FF2B5EF4-FFF2-40B4-BE49-F238E27FC236}">
                  <a16:creationId xmlns:a16="http://schemas.microsoft.com/office/drawing/2014/main" id="{BB751708-43DE-7144-207B-B9947925215D}"/>
                </a:ext>
              </a:extLst>
            </p:cNvPr>
            <p:cNvSpPr/>
            <p:nvPr/>
          </p:nvSpPr>
          <p:spPr>
            <a:xfrm>
              <a:off x="3558707" y="2657834"/>
              <a:ext cx="72552" cy="15171"/>
            </a:xfrm>
            <a:custGeom>
              <a:avLst/>
              <a:gdLst/>
              <a:ahLst/>
              <a:cxnLst/>
              <a:rect l="l" t="t" r="r" b="b"/>
              <a:pathLst>
                <a:path w="1076" h="225" extrusionOk="0">
                  <a:moveTo>
                    <a:pt x="0" y="1"/>
                  </a:moveTo>
                  <a:lnTo>
                    <a:pt x="135" y="135"/>
                  </a:lnTo>
                  <a:lnTo>
                    <a:pt x="538" y="225"/>
                  </a:lnTo>
                  <a:lnTo>
                    <a:pt x="941" y="135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261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7">
              <a:extLst>
                <a:ext uri="{FF2B5EF4-FFF2-40B4-BE49-F238E27FC236}">
                  <a16:creationId xmlns:a16="http://schemas.microsoft.com/office/drawing/2014/main" id="{35F4003F-5DA0-F52D-F997-DF20C26B60F4}"/>
                </a:ext>
              </a:extLst>
            </p:cNvPr>
            <p:cNvSpPr/>
            <p:nvPr/>
          </p:nvSpPr>
          <p:spPr>
            <a:xfrm>
              <a:off x="3540569" y="2618591"/>
              <a:ext cx="108828" cy="48413"/>
            </a:xfrm>
            <a:custGeom>
              <a:avLst/>
              <a:gdLst/>
              <a:ahLst/>
              <a:cxnLst/>
              <a:rect l="l" t="t" r="r" b="b"/>
              <a:pathLst>
                <a:path w="1614" h="718" extrusionOk="0">
                  <a:moveTo>
                    <a:pt x="0" y="0"/>
                  </a:moveTo>
                  <a:lnTo>
                    <a:pt x="45" y="269"/>
                  </a:lnTo>
                  <a:lnTo>
                    <a:pt x="269" y="583"/>
                  </a:lnTo>
                  <a:lnTo>
                    <a:pt x="807" y="717"/>
                  </a:lnTo>
                  <a:lnTo>
                    <a:pt x="1345" y="583"/>
                  </a:lnTo>
                  <a:lnTo>
                    <a:pt x="1569" y="269"/>
                  </a:lnTo>
                  <a:lnTo>
                    <a:pt x="1614" y="0"/>
                  </a:lnTo>
                  <a:lnTo>
                    <a:pt x="1390" y="45"/>
                  </a:lnTo>
                  <a:lnTo>
                    <a:pt x="1121" y="359"/>
                  </a:lnTo>
                  <a:lnTo>
                    <a:pt x="493" y="359"/>
                  </a:lnTo>
                  <a:lnTo>
                    <a:pt x="180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2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7">
              <a:extLst>
                <a:ext uri="{FF2B5EF4-FFF2-40B4-BE49-F238E27FC236}">
                  <a16:creationId xmlns:a16="http://schemas.microsoft.com/office/drawing/2014/main" id="{ACA68A11-C097-1B0D-601C-7D389B488D7D}"/>
                </a:ext>
              </a:extLst>
            </p:cNvPr>
            <p:cNvSpPr/>
            <p:nvPr/>
          </p:nvSpPr>
          <p:spPr>
            <a:xfrm>
              <a:off x="3540569" y="2600453"/>
              <a:ext cx="108828" cy="48413"/>
            </a:xfrm>
            <a:custGeom>
              <a:avLst/>
              <a:gdLst/>
              <a:ahLst/>
              <a:cxnLst/>
              <a:rect l="l" t="t" r="r" b="b"/>
              <a:pathLst>
                <a:path w="1614" h="718" extrusionOk="0">
                  <a:moveTo>
                    <a:pt x="45" y="0"/>
                  </a:moveTo>
                  <a:lnTo>
                    <a:pt x="0" y="269"/>
                  </a:lnTo>
                  <a:lnTo>
                    <a:pt x="225" y="583"/>
                  </a:lnTo>
                  <a:lnTo>
                    <a:pt x="807" y="717"/>
                  </a:lnTo>
                  <a:lnTo>
                    <a:pt x="1345" y="583"/>
                  </a:lnTo>
                  <a:lnTo>
                    <a:pt x="1614" y="269"/>
                  </a:lnTo>
                  <a:lnTo>
                    <a:pt x="1569" y="0"/>
                  </a:lnTo>
                  <a:lnTo>
                    <a:pt x="1390" y="45"/>
                  </a:lnTo>
                  <a:lnTo>
                    <a:pt x="1031" y="269"/>
                  </a:lnTo>
                  <a:lnTo>
                    <a:pt x="538" y="269"/>
                  </a:lnTo>
                  <a:lnTo>
                    <a:pt x="225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403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7">
              <a:extLst>
                <a:ext uri="{FF2B5EF4-FFF2-40B4-BE49-F238E27FC236}">
                  <a16:creationId xmlns:a16="http://schemas.microsoft.com/office/drawing/2014/main" id="{714E8A06-EE8C-6564-0CBB-013F3610FDB3}"/>
                </a:ext>
              </a:extLst>
            </p:cNvPr>
            <p:cNvSpPr/>
            <p:nvPr/>
          </p:nvSpPr>
          <p:spPr>
            <a:xfrm>
              <a:off x="3543604" y="2573280"/>
              <a:ext cx="102760" cy="54414"/>
            </a:xfrm>
            <a:custGeom>
              <a:avLst/>
              <a:gdLst/>
              <a:ahLst/>
              <a:cxnLst/>
              <a:rect l="l" t="t" r="r" b="b"/>
              <a:pathLst>
                <a:path w="1524" h="807" extrusionOk="0">
                  <a:moveTo>
                    <a:pt x="359" y="0"/>
                  </a:moveTo>
                  <a:lnTo>
                    <a:pt x="224" y="90"/>
                  </a:lnTo>
                  <a:lnTo>
                    <a:pt x="0" y="403"/>
                  </a:lnTo>
                  <a:lnTo>
                    <a:pt x="224" y="717"/>
                  </a:lnTo>
                  <a:lnTo>
                    <a:pt x="762" y="807"/>
                  </a:lnTo>
                  <a:lnTo>
                    <a:pt x="1300" y="717"/>
                  </a:lnTo>
                  <a:lnTo>
                    <a:pt x="1524" y="403"/>
                  </a:lnTo>
                  <a:lnTo>
                    <a:pt x="1300" y="90"/>
                  </a:lnTo>
                  <a:lnTo>
                    <a:pt x="1165" y="0"/>
                  </a:lnTo>
                  <a:lnTo>
                    <a:pt x="1165" y="45"/>
                  </a:lnTo>
                  <a:lnTo>
                    <a:pt x="1165" y="224"/>
                  </a:lnTo>
                  <a:lnTo>
                    <a:pt x="941" y="448"/>
                  </a:lnTo>
                  <a:lnTo>
                    <a:pt x="538" y="448"/>
                  </a:lnTo>
                  <a:lnTo>
                    <a:pt x="359" y="224"/>
                  </a:lnTo>
                  <a:lnTo>
                    <a:pt x="359" y="45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7">
              <a:extLst>
                <a:ext uri="{FF2B5EF4-FFF2-40B4-BE49-F238E27FC236}">
                  <a16:creationId xmlns:a16="http://schemas.microsoft.com/office/drawing/2014/main" id="{A0A4D689-EA8E-7EA0-087B-85FED53483AF}"/>
                </a:ext>
              </a:extLst>
            </p:cNvPr>
            <p:cNvSpPr/>
            <p:nvPr/>
          </p:nvSpPr>
          <p:spPr>
            <a:xfrm>
              <a:off x="3558707" y="2567212"/>
              <a:ext cx="72552" cy="42344"/>
            </a:xfrm>
            <a:custGeom>
              <a:avLst/>
              <a:gdLst/>
              <a:ahLst/>
              <a:cxnLst/>
              <a:rect l="l" t="t" r="r" b="b"/>
              <a:pathLst>
                <a:path w="1076" h="628" extrusionOk="0">
                  <a:moveTo>
                    <a:pt x="314" y="0"/>
                  </a:moveTo>
                  <a:lnTo>
                    <a:pt x="135" y="90"/>
                  </a:lnTo>
                  <a:lnTo>
                    <a:pt x="0" y="314"/>
                  </a:lnTo>
                  <a:lnTo>
                    <a:pt x="135" y="538"/>
                  </a:lnTo>
                  <a:lnTo>
                    <a:pt x="538" y="628"/>
                  </a:lnTo>
                  <a:lnTo>
                    <a:pt x="941" y="538"/>
                  </a:lnTo>
                  <a:lnTo>
                    <a:pt x="1076" y="314"/>
                  </a:lnTo>
                  <a:lnTo>
                    <a:pt x="941" y="90"/>
                  </a:lnTo>
                  <a:lnTo>
                    <a:pt x="762" y="0"/>
                  </a:lnTo>
                  <a:lnTo>
                    <a:pt x="762" y="90"/>
                  </a:lnTo>
                  <a:lnTo>
                    <a:pt x="762" y="180"/>
                  </a:lnTo>
                  <a:lnTo>
                    <a:pt x="628" y="225"/>
                  </a:lnTo>
                  <a:lnTo>
                    <a:pt x="448" y="225"/>
                  </a:lnTo>
                  <a:lnTo>
                    <a:pt x="314" y="180"/>
                  </a:lnTo>
                  <a:lnTo>
                    <a:pt x="269" y="9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7">
              <a:extLst>
                <a:ext uri="{FF2B5EF4-FFF2-40B4-BE49-F238E27FC236}">
                  <a16:creationId xmlns:a16="http://schemas.microsoft.com/office/drawing/2014/main" id="{F97CDA0A-827D-0193-AC29-6DCDA731EBFB}"/>
                </a:ext>
              </a:extLst>
            </p:cNvPr>
            <p:cNvSpPr/>
            <p:nvPr/>
          </p:nvSpPr>
          <p:spPr>
            <a:xfrm>
              <a:off x="3573811" y="2567212"/>
              <a:ext cx="42344" cy="21240"/>
            </a:xfrm>
            <a:custGeom>
              <a:avLst/>
              <a:gdLst/>
              <a:ahLst/>
              <a:cxnLst/>
              <a:rect l="l" t="t" r="r" b="b"/>
              <a:pathLst>
                <a:path w="628" h="315" extrusionOk="0">
                  <a:moveTo>
                    <a:pt x="90" y="0"/>
                  </a:moveTo>
                  <a:lnTo>
                    <a:pt x="0" y="135"/>
                  </a:lnTo>
                  <a:lnTo>
                    <a:pt x="90" y="269"/>
                  </a:lnTo>
                  <a:lnTo>
                    <a:pt x="314" y="314"/>
                  </a:lnTo>
                  <a:lnTo>
                    <a:pt x="538" y="269"/>
                  </a:lnTo>
                  <a:lnTo>
                    <a:pt x="628" y="135"/>
                  </a:lnTo>
                  <a:lnTo>
                    <a:pt x="538" y="0"/>
                  </a:lnTo>
                  <a:lnTo>
                    <a:pt x="448" y="0"/>
                  </a:lnTo>
                  <a:lnTo>
                    <a:pt x="448" y="45"/>
                  </a:lnTo>
                  <a:lnTo>
                    <a:pt x="404" y="90"/>
                  </a:lnTo>
                  <a:lnTo>
                    <a:pt x="359" y="135"/>
                  </a:lnTo>
                  <a:lnTo>
                    <a:pt x="269" y="135"/>
                  </a:lnTo>
                  <a:lnTo>
                    <a:pt x="180" y="90"/>
                  </a:lnTo>
                  <a:lnTo>
                    <a:pt x="180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7">
              <a:extLst>
                <a:ext uri="{FF2B5EF4-FFF2-40B4-BE49-F238E27FC236}">
                  <a16:creationId xmlns:a16="http://schemas.microsoft.com/office/drawing/2014/main" id="{78330006-70D2-DFF8-85D7-1EBE95EDA275}"/>
                </a:ext>
              </a:extLst>
            </p:cNvPr>
            <p:cNvSpPr/>
            <p:nvPr/>
          </p:nvSpPr>
          <p:spPr>
            <a:xfrm>
              <a:off x="3582846" y="2564177"/>
              <a:ext cx="24274" cy="15171"/>
            </a:xfrm>
            <a:custGeom>
              <a:avLst/>
              <a:gdLst/>
              <a:ahLst/>
              <a:cxnLst/>
              <a:rect l="l" t="t" r="r" b="b"/>
              <a:pathLst>
                <a:path w="360" h="225" extrusionOk="0">
                  <a:moveTo>
                    <a:pt x="180" y="1"/>
                  </a:moveTo>
                  <a:lnTo>
                    <a:pt x="46" y="45"/>
                  </a:lnTo>
                  <a:lnTo>
                    <a:pt x="1" y="135"/>
                  </a:lnTo>
                  <a:lnTo>
                    <a:pt x="46" y="180"/>
                  </a:lnTo>
                  <a:lnTo>
                    <a:pt x="180" y="225"/>
                  </a:lnTo>
                  <a:lnTo>
                    <a:pt x="314" y="180"/>
                  </a:lnTo>
                  <a:lnTo>
                    <a:pt x="359" y="135"/>
                  </a:lnTo>
                  <a:lnTo>
                    <a:pt x="314" y="45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7">
              <a:extLst>
                <a:ext uri="{FF2B5EF4-FFF2-40B4-BE49-F238E27FC236}">
                  <a16:creationId xmlns:a16="http://schemas.microsoft.com/office/drawing/2014/main" id="{7E137734-FF45-855D-8F57-10E50C091735}"/>
                </a:ext>
              </a:extLst>
            </p:cNvPr>
            <p:cNvSpPr/>
            <p:nvPr/>
          </p:nvSpPr>
          <p:spPr>
            <a:xfrm>
              <a:off x="3431809" y="2642730"/>
              <a:ext cx="154139" cy="111862"/>
            </a:xfrm>
            <a:custGeom>
              <a:avLst/>
              <a:gdLst/>
              <a:ahLst/>
              <a:cxnLst/>
              <a:rect l="l" t="t" r="r" b="b"/>
              <a:pathLst>
                <a:path w="2286" h="1659" extrusionOk="0">
                  <a:moveTo>
                    <a:pt x="2286" y="1"/>
                  </a:moveTo>
                  <a:lnTo>
                    <a:pt x="0" y="1211"/>
                  </a:lnTo>
                  <a:lnTo>
                    <a:pt x="135" y="1659"/>
                  </a:lnTo>
                  <a:lnTo>
                    <a:pt x="2286" y="404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7">
              <a:extLst>
                <a:ext uri="{FF2B5EF4-FFF2-40B4-BE49-F238E27FC236}">
                  <a16:creationId xmlns:a16="http://schemas.microsoft.com/office/drawing/2014/main" id="{7618A073-1CED-0E30-559B-3C25B74FB957}"/>
                </a:ext>
              </a:extLst>
            </p:cNvPr>
            <p:cNvSpPr/>
            <p:nvPr/>
          </p:nvSpPr>
          <p:spPr>
            <a:xfrm>
              <a:off x="3398567" y="2615557"/>
              <a:ext cx="187381" cy="111862"/>
            </a:xfrm>
            <a:custGeom>
              <a:avLst/>
              <a:gdLst/>
              <a:ahLst/>
              <a:cxnLst/>
              <a:rect l="l" t="t" r="r" b="b"/>
              <a:pathLst>
                <a:path w="2779" h="1659" extrusionOk="0">
                  <a:moveTo>
                    <a:pt x="2555" y="0"/>
                  </a:moveTo>
                  <a:lnTo>
                    <a:pt x="0" y="1031"/>
                  </a:lnTo>
                  <a:lnTo>
                    <a:pt x="628" y="1658"/>
                  </a:lnTo>
                  <a:lnTo>
                    <a:pt x="2779" y="404"/>
                  </a:lnTo>
                  <a:lnTo>
                    <a:pt x="25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7">
              <a:extLst>
                <a:ext uri="{FF2B5EF4-FFF2-40B4-BE49-F238E27FC236}">
                  <a16:creationId xmlns:a16="http://schemas.microsoft.com/office/drawing/2014/main" id="{C873DE17-EA2E-8392-5091-258B480982B8}"/>
                </a:ext>
              </a:extLst>
            </p:cNvPr>
            <p:cNvSpPr/>
            <p:nvPr/>
          </p:nvSpPr>
          <p:spPr>
            <a:xfrm>
              <a:off x="3398567" y="2600453"/>
              <a:ext cx="172277" cy="99793"/>
            </a:xfrm>
            <a:custGeom>
              <a:avLst/>
              <a:gdLst/>
              <a:ahLst/>
              <a:cxnLst/>
              <a:rect l="l" t="t" r="r" b="b"/>
              <a:pathLst>
                <a:path w="2555" h="1480" extrusionOk="0">
                  <a:moveTo>
                    <a:pt x="2196" y="0"/>
                  </a:moveTo>
                  <a:lnTo>
                    <a:pt x="0" y="1255"/>
                  </a:lnTo>
                  <a:lnTo>
                    <a:pt x="359" y="1479"/>
                  </a:lnTo>
                  <a:lnTo>
                    <a:pt x="2555" y="224"/>
                  </a:lnTo>
                  <a:lnTo>
                    <a:pt x="21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7">
              <a:extLst>
                <a:ext uri="{FF2B5EF4-FFF2-40B4-BE49-F238E27FC236}">
                  <a16:creationId xmlns:a16="http://schemas.microsoft.com/office/drawing/2014/main" id="{94F49A81-4396-7CAD-B5EC-CBE7DE49FCB2}"/>
                </a:ext>
              </a:extLst>
            </p:cNvPr>
            <p:cNvSpPr/>
            <p:nvPr/>
          </p:nvSpPr>
          <p:spPr>
            <a:xfrm>
              <a:off x="3380429" y="2685075"/>
              <a:ext cx="60482" cy="81587"/>
            </a:xfrm>
            <a:custGeom>
              <a:avLst/>
              <a:gdLst/>
              <a:ahLst/>
              <a:cxnLst/>
              <a:rect l="l" t="t" r="r" b="b"/>
              <a:pathLst>
                <a:path w="897" h="1210" extrusionOk="0">
                  <a:moveTo>
                    <a:pt x="269" y="0"/>
                  </a:moveTo>
                  <a:lnTo>
                    <a:pt x="1" y="134"/>
                  </a:lnTo>
                  <a:lnTo>
                    <a:pt x="1" y="538"/>
                  </a:lnTo>
                  <a:lnTo>
                    <a:pt x="269" y="986"/>
                  </a:lnTo>
                  <a:lnTo>
                    <a:pt x="628" y="1210"/>
                  </a:lnTo>
                  <a:lnTo>
                    <a:pt x="897" y="1031"/>
                  </a:lnTo>
                  <a:lnTo>
                    <a:pt x="897" y="627"/>
                  </a:lnTo>
                  <a:lnTo>
                    <a:pt x="628" y="22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39C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7">
              <a:extLst>
                <a:ext uri="{FF2B5EF4-FFF2-40B4-BE49-F238E27FC236}">
                  <a16:creationId xmlns:a16="http://schemas.microsoft.com/office/drawing/2014/main" id="{642C025E-6646-3EC4-AE1D-1A46E6DC8481}"/>
                </a:ext>
              </a:extLst>
            </p:cNvPr>
            <p:cNvSpPr/>
            <p:nvPr/>
          </p:nvSpPr>
          <p:spPr>
            <a:xfrm>
              <a:off x="3422706" y="2730386"/>
              <a:ext cx="27308" cy="48413"/>
            </a:xfrm>
            <a:custGeom>
              <a:avLst/>
              <a:gdLst/>
              <a:ahLst/>
              <a:cxnLst/>
              <a:rect l="l" t="t" r="r" b="b"/>
              <a:pathLst>
                <a:path w="405" h="718" extrusionOk="0">
                  <a:moveTo>
                    <a:pt x="1" y="0"/>
                  </a:moveTo>
                  <a:lnTo>
                    <a:pt x="180" y="717"/>
                  </a:lnTo>
                  <a:lnTo>
                    <a:pt x="404" y="583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7">
              <a:extLst>
                <a:ext uri="{FF2B5EF4-FFF2-40B4-BE49-F238E27FC236}">
                  <a16:creationId xmlns:a16="http://schemas.microsoft.com/office/drawing/2014/main" id="{904C6D86-B915-DF3D-1E93-433BC3F9090E}"/>
                </a:ext>
              </a:extLst>
            </p:cNvPr>
            <p:cNvSpPr/>
            <p:nvPr/>
          </p:nvSpPr>
          <p:spPr>
            <a:xfrm>
              <a:off x="3377395" y="2679006"/>
              <a:ext cx="72619" cy="60482"/>
            </a:xfrm>
            <a:custGeom>
              <a:avLst/>
              <a:gdLst/>
              <a:ahLst/>
              <a:cxnLst/>
              <a:rect l="l" t="t" r="r" b="b"/>
              <a:pathLst>
                <a:path w="1077" h="897" extrusionOk="0">
                  <a:moveTo>
                    <a:pt x="1" y="0"/>
                  </a:moveTo>
                  <a:lnTo>
                    <a:pt x="852" y="897"/>
                  </a:lnTo>
                  <a:lnTo>
                    <a:pt x="1076" y="762"/>
                  </a:lnTo>
                  <a:lnTo>
                    <a:pt x="718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7">
              <a:extLst>
                <a:ext uri="{FF2B5EF4-FFF2-40B4-BE49-F238E27FC236}">
                  <a16:creationId xmlns:a16="http://schemas.microsoft.com/office/drawing/2014/main" id="{B9118885-62CA-5CEF-AEC9-ABA0922846D1}"/>
                </a:ext>
              </a:extLst>
            </p:cNvPr>
            <p:cNvSpPr/>
            <p:nvPr/>
          </p:nvSpPr>
          <p:spPr>
            <a:xfrm>
              <a:off x="3377395" y="2669903"/>
              <a:ext cx="48413" cy="27308"/>
            </a:xfrm>
            <a:custGeom>
              <a:avLst/>
              <a:gdLst/>
              <a:ahLst/>
              <a:cxnLst/>
              <a:rect l="l" t="t" r="r" b="b"/>
              <a:pathLst>
                <a:path w="718" h="405" extrusionOk="0">
                  <a:moveTo>
                    <a:pt x="225" y="1"/>
                  </a:moveTo>
                  <a:lnTo>
                    <a:pt x="1" y="135"/>
                  </a:lnTo>
                  <a:lnTo>
                    <a:pt x="494" y="404"/>
                  </a:lnTo>
                  <a:lnTo>
                    <a:pt x="718" y="27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7">
              <a:extLst>
                <a:ext uri="{FF2B5EF4-FFF2-40B4-BE49-F238E27FC236}">
                  <a16:creationId xmlns:a16="http://schemas.microsoft.com/office/drawing/2014/main" id="{91DD8679-B424-3D49-B724-3F282A0157B9}"/>
                </a:ext>
              </a:extLst>
            </p:cNvPr>
            <p:cNvSpPr/>
            <p:nvPr/>
          </p:nvSpPr>
          <p:spPr>
            <a:xfrm>
              <a:off x="3353256" y="2679006"/>
              <a:ext cx="81655" cy="111862"/>
            </a:xfrm>
            <a:custGeom>
              <a:avLst/>
              <a:gdLst/>
              <a:ahLst/>
              <a:cxnLst/>
              <a:rect l="l" t="t" r="r" b="b"/>
              <a:pathLst>
                <a:path w="1211" h="1659" extrusionOk="0">
                  <a:moveTo>
                    <a:pt x="359" y="0"/>
                  </a:moveTo>
                  <a:lnTo>
                    <a:pt x="0" y="180"/>
                  </a:lnTo>
                  <a:lnTo>
                    <a:pt x="0" y="762"/>
                  </a:lnTo>
                  <a:lnTo>
                    <a:pt x="359" y="1390"/>
                  </a:lnTo>
                  <a:lnTo>
                    <a:pt x="852" y="1658"/>
                  </a:lnTo>
                  <a:lnTo>
                    <a:pt x="1210" y="1479"/>
                  </a:lnTo>
                  <a:lnTo>
                    <a:pt x="1210" y="897"/>
                  </a:lnTo>
                  <a:lnTo>
                    <a:pt x="852" y="269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7">
              <a:extLst>
                <a:ext uri="{FF2B5EF4-FFF2-40B4-BE49-F238E27FC236}">
                  <a16:creationId xmlns:a16="http://schemas.microsoft.com/office/drawing/2014/main" id="{65FD575F-BE74-E58F-9D1C-8A00DB679DBE}"/>
                </a:ext>
              </a:extLst>
            </p:cNvPr>
            <p:cNvSpPr/>
            <p:nvPr/>
          </p:nvSpPr>
          <p:spPr>
            <a:xfrm>
              <a:off x="3404636" y="2736387"/>
              <a:ext cx="18138" cy="33309"/>
            </a:xfrm>
            <a:custGeom>
              <a:avLst/>
              <a:gdLst/>
              <a:ahLst/>
              <a:cxnLst/>
              <a:rect l="l" t="t" r="r" b="b"/>
              <a:pathLst>
                <a:path w="269" h="494" extrusionOk="0">
                  <a:moveTo>
                    <a:pt x="269" y="1"/>
                  </a:moveTo>
                  <a:lnTo>
                    <a:pt x="0" y="46"/>
                  </a:lnTo>
                  <a:lnTo>
                    <a:pt x="134" y="494"/>
                  </a:lnTo>
                  <a:lnTo>
                    <a:pt x="269" y="40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403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7">
              <a:extLst>
                <a:ext uri="{FF2B5EF4-FFF2-40B4-BE49-F238E27FC236}">
                  <a16:creationId xmlns:a16="http://schemas.microsoft.com/office/drawing/2014/main" id="{331F28BD-90F0-6DCB-B645-1C03F19A9D87}"/>
                </a:ext>
              </a:extLst>
            </p:cNvPr>
            <p:cNvSpPr/>
            <p:nvPr/>
          </p:nvSpPr>
          <p:spPr>
            <a:xfrm>
              <a:off x="3374361" y="2700178"/>
              <a:ext cx="48413" cy="42344"/>
            </a:xfrm>
            <a:custGeom>
              <a:avLst/>
              <a:gdLst/>
              <a:ahLst/>
              <a:cxnLst/>
              <a:rect l="l" t="t" r="r" b="b"/>
              <a:pathLst>
                <a:path w="718" h="628" extrusionOk="0">
                  <a:moveTo>
                    <a:pt x="1" y="0"/>
                  </a:moveTo>
                  <a:lnTo>
                    <a:pt x="583" y="627"/>
                  </a:lnTo>
                  <a:lnTo>
                    <a:pt x="718" y="538"/>
                  </a:lnTo>
                  <a:lnTo>
                    <a:pt x="494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7">
              <a:extLst>
                <a:ext uri="{FF2B5EF4-FFF2-40B4-BE49-F238E27FC236}">
                  <a16:creationId xmlns:a16="http://schemas.microsoft.com/office/drawing/2014/main" id="{FF56CC47-17E6-179E-1AC9-34F8E5D794D3}"/>
                </a:ext>
              </a:extLst>
            </p:cNvPr>
            <p:cNvSpPr/>
            <p:nvPr/>
          </p:nvSpPr>
          <p:spPr>
            <a:xfrm>
              <a:off x="3374361" y="2694110"/>
              <a:ext cx="33309" cy="21240"/>
            </a:xfrm>
            <a:custGeom>
              <a:avLst/>
              <a:gdLst/>
              <a:ahLst/>
              <a:cxnLst/>
              <a:rect l="l" t="t" r="r" b="b"/>
              <a:pathLst>
                <a:path w="494" h="315" extrusionOk="0">
                  <a:moveTo>
                    <a:pt x="135" y="0"/>
                  </a:moveTo>
                  <a:lnTo>
                    <a:pt x="1" y="90"/>
                  </a:lnTo>
                  <a:lnTo>
                    <a:pt x="359" y="314"/>
                  </a:lnTo>
                  <a:lnTo>
                    <a:pt x="494" y="22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7">
              <a:extLst>
                <a:ext uri="{FF2B5EF4-FFF2-40B4-BE49-F238E27FC236}">
                  <a16:creationId xmlns:a16="http://schemas.microsoft.com/office/drawing/2014/main" id="{4A02457D-84E9-CBFD-A5D9-4EE8BC71D81B}"/>
                </a:ext>
              </a:extLst>
            </p:cNvPr>
            <p:cNvSpPr/>
            <p:nvPr/>
          </p:nvSpPr>
          <p:spPr>
            <a:xfrm>
              <a:off x="3356290" y="2700178"/>
              <a:ext cx="57448" cy="78620"/>
            </a:xfrm>
            <a:custGeom>
              <a:avLst/>
              <a:gdLst/>
              <a:ahLst/>
              <a:cxnLst/>
              <a:rect l="l" t="t" r="r" b="b"/>
              <a:pathLst>
                <a:path w="852" h="1166" extrusionOk="0">
                  <a:moveTo>
                    <a:pt x="269" y="0"/>
                  </a:moveTo>
                  <a:lnTo>
                    <a:pt x="0" y="135"/>
                  </a:lnTo>
                  <a:lnTo>
                    <a:pt x="0" y="538"/>
                  </a:lnTo>
                  <a:lnTo>
                    <a:pt x="269" y="986"/>
                  </a:lnTo>
                  <a:lnTo>
                    <a:pt x="627" y="1165"/>
                  </a:lnTo>
                  <a:lnTo>
                    <a:pt x="851" y="1031"/>
                  </a:lnTo>
                  <a:lnTo>
                    <a:pt x="851" y="627"/>
                  </a:lnTo>
                  <a:lnTo>
                    <a:pt x="627" y="22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7">
              <a:extLst>
                <a:ext uri="{FF2B5EF4-FFF2-40B4-BE49-F238E27FC236}">
                  <a16:creationId xmlns:a16="http://schemas.microsoft.com/office/drawing/2014/main" id="{8082B61F-0E22-F1E0-8D9A-223D83E1261F}"/>
                </a:ext>
              </a:extLst>
            </p:cNvPr>
            <p:cNvSpPr/>
            <p:nvPr/>
          </p:nvSpPr>
          <p:spPr>
            <a:xfrm>
              <a:off x="3253531" y="2663902"/>
              <a:ext cx="250830" cy="166209"/>
            </a:xfrm>
            <a:custGeom>
              <a:avLst/>
              <a:gdLst/>
              <a:ahLst/>
              <a:cxnLst/>
              <a:rect l="l" t="t" r="r" b="b"/>
              <a:pathLst>
                <a:path w="3720" h="2465" extrusionOk="0">
                  <a:moveTo>
                    <a:pt x="1" y="0"/>
                  </a:moveTo>
                  <a:lnTo>
                    <a:pt x="3541" y="2465"/>
                  </a:lnTo>
                  <a:lnTo>
                    <a:pt x="3720" y="2375"/>
                  </a:lnTo>
                  <a:lnTo>
                    <a:pt x="3720" y="19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7">
              <a:extLst>
                <a:ext uri="{FF2B5EF4-FFF2-40B4-BE49-F238E27FC236}">
                  <a16:creationId xmlns:a16="http://schemas.microsoft.com/office/drawing/2014/main" id="{39C3DD1E-5A0B-AAA8-8399-DE9961F846EA}"/>
                </a:ext>
              </a:extLst>
            </p:cNvPr>
            <p:cNvSpPr/>
            <p:nvPr/>
          </p:nvSpPr>
          <p:spPr>
            <a:xfrm>
              <a:off x="3253531" y="2654800"/>
              <a:ext cx="253865" cy="145104"/>
            </a:xfrm>
            <a:custGeom>
              <a:avLst/>
              <a:gdLst/>
              <a:ahLst/>
              <a:cxnLst/>
              <a:rect l="l" t="t" r="r" b="b"/>
              <a:pathLst>
                <a:path w="3765" h="2152" extrusionOk="0">
                  <a:moveTo>
                    <a:pt x="180" y="1"/>
                  </a:moveTo>
                  <a:lnTo>
                    <a:pt x="1" y="135"/>
                  </a:lnTo>
                  <a:lnTo>
                    <a:pt x="3541" y="2152"/>
                  </a:lnTo>
                  <a:lnTo>
                    <a:pt x="3765" y="2062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7">
              <a:extLst>
                <a:ext uri="{FF2B5EF4-FFF2-40B4-BE49-F238E27FC236}">
                  <a16:creationId xmlns:a16="http://schemas.microsoft.com/office/drawing/2014/main" id="{03FB442B-EB52-0879-A827-61DE858DFD2A}"/>
                </a:ext>
              </a:extLst>
            </p:cNvPr>
            <p:cNvSpPr/>
            <p:nvPr/>
          </p:nvSpPr>
          <p:spPr>
            <a:xfrm>
              <a:off x="3253531" y="2663902"/>
              <a:ext cx="238761" cy="166209"/>
            </a:xfrm>
            <a:custGeom>
              <a:avLst/>
              <a:gdLst/>
              <a:ahLst/>
              <a:cxnLst/>
              <a:rect l="l" t="t" r="r" b="b"/>
              <a:pathLst>
                <a:path w="3541" h="2465" extrusionOk="0">
                  <a:moveTo>
                    <a:pt x="1" y="0"/>
                  </a:moveTo>
                  <a:lnTo>
                    <a:pt x="1" y="404"/>
                  </a:lnTo>
                  <a:lnTo>
                    <a:pt x="3541" y="2465"/>
                  </a:lnTo>
                  <a:lnTo>
                    <a:pt x="3541" y="20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7">
              <a:extLst>
                <a:ext uri="{FF2B5EF4-FFF2-40B4-BE49-F238E27FC236}">
                  <a16:creationId xmlns:a16="http://schemas.microsoft.com/office/drawing/2014/main" id="{F67F7813-4602-E4E6-DB05-0F26B3EE5444}"/>
                </a:ext>
              </a:extLst>
            </p:cNvPr>
            <p:cNvSpPr/>
            <p:nvPr/>
          </p:nvSpPr>
          <p:spPr>
            <a:xfrm>
              <a:off x="3202151" y="2688041"/>
              <a:ext cx="84689" cy="66551"/>
            </a:xfrm>
            <a:custGeom>
              <a:avLst/>
              <a:gdLst/>
              <a:ahLst/>
              <a:cxnLst/>
              <a:rect l="l" t="t" r="r" b="b"/>
              <a:pathLst>
                <a:path w="1256" h="987" extrusionOk="0">
                  <a:moveTo>
                    <a:pt x="1255" y="1"/>
                  </a:moveTo>
                  <a:lnTo>
                    <a:pt x="1" y="673"/>
                  </a:lnTo>
                  <a:lnTo>
                    <a:pt x="1" y="987"/>
                  </a:lnTo>
                  <a:lnTo>
                    <a:pt x="1255" y="270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7">
              <a:extLst>
                <a:ext uri="{FF2B5EF4-FFF2-40B4-BE49-F238E27FC236}">
                  <a16:creationId xmlns:a16="http://schemas.microsoft.com/office/drawing/2014/main" id="{1DFC2E84-396C-C4EE-6873-4BC0022051B2}"/>
                </a:ext>
              </a:extLst>
            </p:cNvPr>
            <p:cNvSpPr/>
            <p:nvPr/>
          </p:nvSpPr>
          <p:spPr>
            <a:xfrm>
              <a:off x="3168910" y="2739421"/>
              <a:ext cx="42412" cy="48413"/>
            </a:xfrm>
            <a:custGeom>
              <a:avLst/>
              <a:gdLst/>
              <a:ahLst/>
              <a:cxnLst/>
              <a:rect l="l" t="t" r="r" b="b"/>
              <a:pathLst>
                <a:path w="629" h="718" extrusionOk="0">
                  <a:moveTo>
                    <a:pt x="628" y="1"/>
                  </a:moveTo>
                  <a:lnTo>
                    <a:pt x="91" y="225"/>
                  </a:lnTo>
                  <a:lnTo>
                    <a:pt x="1" y="404"/>
                  </a:lnTo>
                  <a:lnTo>
                    <a:pt x="1" y="718"/>
                  </a:lnTo>
                  <a:lnTo>
                    <a:pt x="628" y="314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7">
              <a:extLst>
                <a:ext uri="{FF2B5EF4-FFF2-40B4-BE49-F238E27FC236}">
                  <a16:creationId xmlns:a16="http://schemas.microsoft.com/office/drawing/2014/main" id="{E67A5225-3CF5-0268-84F5-39858B3306B1}"/>
                </a:ext>
              </a:extLst>
            </p:cNvPr>
            <p:cNvSpPr/>
            <p:nvPr/>
          </p:nvSpPr>
          <p:spPr>
            <a:xfrm>
              <a:off x="3147805" y="2669903"/>
              <a:ext cx="139036" cy="96758"/>
            </a:xfrm>
            <a:custGeom>
              <a:avLst/>
              <a:gdLst/>
              <a:ahLst/>
              <a:cxnLst/>
              <a:rect l="l" t="t" r="r" b="b"/>
              <a:pathLst>
                <a:path w="2062" h="1435" extrusionOk="0">
                  <a:moveTo>
                    <a:pt x="1613" y="1"/>
                  </a:moveTo>
                  <a:lnTo>
                    <a:pt x="672" y="539"/>
                  </a:lnTo>
                  <a:lnTo>
                    <a:pt x="0" y="1256"/>
                  </a:lnTo>
                  <a:lnTo>
                    <a:pt x="314" y="1435"/>
                  </a:lnTo>
                  <a:lnTo>
                    <a:pt x="941" y="1032"/>
                  </a:lnTo>
                  <a:lnTo>
                    <a:pt x="807" y="942"/>
                  </a:lnTo>
                  <a:lnTo>
                    <a:pt x="2061" y="270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7">
              <a:extLst>
                <a:ext uri="{FF2B5EF4-FFF2-40B4-BE49-F238E27FC236}">
                  <a16:creationId xmlns:a16="http://schemas.microsoft.com/office/drawing/2014/main" id="{075FE61F-1DC6-F960-3487-0C7C0ABBD2A8}"/>
                </a:ext>
              </a:extLst>
            </p:cNvPr>
            <p:cNvSpPr/>
            <p:nvPr/>
          </p:nvSpPr>
          <p:spPr>
            <a:xfrm>
              <a:off x="3147805" y="2754525"/>
              <a:ext cx="21172" cy="33309"/>
            </a:xfrm>
            <a:custGeom>
              <a:avLst/>
              <a:gdLst/>
              <a:ahLst/>
              <a:cxnLst/>
              <a:rect l="l" t="t" r="r" b="b"/>
              <a:pathLst>
                <a:path w="314" h="494" extrusionOk="0">
                  <a:moveTo>
                    <a:pt x="0" y="1"/>
                  </a:moveTo>
                  <a:lnTo>
                    <a:pt x="0" y="314"/>
                  </a:lnTo>
                  <a:lnTo>
                    <a:pt x="314" y="494"/>
                  </a:lnTo>
                  <a:lnTo>
                    <a:pt x="314" y="1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7">
              <a:extLst>
                <a:ext uri="{FF2B5EF4-FFF2-40B4-BE49-F238E27FC236}">
                  <a16:creationId xmlns:a16="http://schemas.microsoft.com/office/drawing/2014/main" id="{5DBE2EB6-6B04-4BA2-1A5B-80DD7A5A4190}"/>
                </a:ext>
              </a:extLst>
            </p:cNvPr>
            <p:cNvSpPr/>
            <p:nvPr/>
          </p:nvSpPr>
          <p:spPr>
            <a:xfrm>
              <a:off x="3323049" y="2787766"/>
              <a:ext cx="166209" cy="78620"/>
            </a:xfrm>
            <a:custGeom>
              <a:avLst/>
              <a:gdLst/>
              <a:ahLst/>
              <a:cxnLst/>
              <a:rect l="l" t="t" r="r" b="b"/>
              <a:pathLst>
                <a:path w="2465" h="1166" extrusionOk="0">
                  <a:moveTo>
                    <a:pt x="2061" y="1"/>
                  </a:moveTo>
                  <a:lnTo>
                    <a:pt x="807" y="717"/>
                  </a:lnTo>
                  <a:lnTo>
                    <a:pt x="717" y="628"/>
                  </a:lnTo>
                  <a:lnTo>
                    <a:pt x="0" y="1031"/>
                  </a:lnTo>
                  <a:lnTo>
                    <a:pt x="269" y="1166"/>
                  </a:lnTo>
                  <a:lnTo>
                    <a:pt x="1524" y="807"/>
                  </a:lnTo>
                  <a:lnTo>
                    <a:pt x="2465" y="269"/>
                  </a:lnTo>
                  <a:lnTo>
                    <a:pt x="2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7">
              <a:extLst>
                <a:ext uri="{FF2B5EF4-FFF2-40B4-BE49-F238E27FC236}">
                  <a16:creationId xmlns:a16="http://schemas.microsoft.com/office/drawing/2014/main" id="{0B638877-7A3E-DB72-383A-37B04C67D251}"/>
                </a:ext>
              </a:extLst>
            </p:cNvPr>
            <p:cNvSpPr/>
            <p:nvPr/>
          </p:nvSpPr>
          <p:spPr>
            <a:xfrm>
              <a:off x="3425741" y="2805904"/>
              <a:ext cx="63517" cy="54414"/>
            </a:xfrm>
            <a:custGeom>
              <a:avLst/>
              <a:gdLst/>
              <a:ahLst/>
              <a:cxnLst/>
              <a:rect l="l" t="t" r="r" b="b"/>
              <a:pathLst>
                <a:path w="942" h="807" extrusionOk="0">
                  <a:moveTo>
                    <a:pt x="942" y="0"/>
                  </a:moveTo>
                  <a:lnTo>
                    <a:pt x="1" y="538"/>
                  </a:lnTo>
                  <a:lnTo>
                    <a:pt x="1" y="807"/>
                  </a:lnTo>
                  <a:lnTo>
                    <a:pt x="942" y="269"/>
                  </a:lnTo>
                  <a:lnTo>
                    <a:pt x="9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7">
              <a:extLst>
                <a:ext uri="{FF2B5EF4-FFF2-40B4-BE49-F238E27FC236}">
                  <a16:creationId xmlns:a16="http://schemas.microsoft.com/office/drawing/2014/main" id="{6F05B01C-72DA-FC5A-1A73-1A57086DD808}"/>
                </a:ext>
              </a:extLst>
            </p:cNvPr>
            <p:cNvSpPr/>
            <p:nvPr/>
          </p:nvSpPr>
          <p:spPr>
            <a:xfrm>
              <a:off x="3341187" y="2842180"/>
              <a:ext cx="84622" cy="45379"/>
            </a:xfrm>
            <a:custGeom>
              <a:avLst/>
              <a:gdLst/>
              <a:ahLst/>
              <a:cxnLst/>
              <a:rect l="l" t="t" r="r" b="b"/>
              <a:pathLst>
                <a:path w="1255" h="673" extrusionOk="0">
                  <a:moveTo>
                    <a:pt x="1255" y="0"/>
                  </a:moveTo>
                  <a:lnTo>
                    <a:pt x="0" y="359"/>
                  </a:lnTo>
                  <a:lnTo>
                    <a:pt x="0" y="672"/>
                  </a:lnTo>
                  <a:lnTo>
                    <a:pt x="1255" y="269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7">
              <a:extLst>
                <a:ext uri="{FF2B5EF4-FFF2-40B4-BE49-F238E27FC236}">
                  <a16:creationId xmlns:a16="http://schemas.microsoft.com/office/drawing/2014/main" id="{6C4149ED-0310-4387-73A2-92E8356F1F8F}"/>
                </a:ext>
              </a:extLst>
            </p:cNvPr>
            <p:cNvSpPr/>
            <p:nvPr/>
          </p:nvSpPr>
          <p:spPr>
            <a:xfrm>
              <a:off x="3323049" y="2857284"/>
              <a:ext cx="18205" cy="30275"/>
            </a:xfrm>
            <a:custGeom>
              <a:avLst/>
              <a:gdLst/>
              <a:ahLst/>
              <a:cxnLst/>
              <a:rect l="l" t="t" r="r" b="b"/>
              <a:pathLst>
                <a:path w="270" h="449" extrusionOk="0">
                  <a:moveTo>
                    <a:pt x="0" y="0"/>
                  </a:moveTo>
                  <a:lnTo>
                    <a:pt x="0" y="269"/>
                  </a:lnTo>
                  <a:lnTo>
                    <a:pt x="269" y="448"/>
                  </a:lnTo>
                  <a:lnTo>
                    <a:pt x="269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7">
              <a:extLst>
                <a:ext uri="{FF2B5EF4-FFF2-40B4-BE49-F238E27FC236}">
                  <a16:creationId xmlns:a16="http://schemas.microsoft.com/office/drawing/2014/main" id="{4B9EAC1E-C8B8-9944-C64E-A61BD085C82C}"/>
                </a:ext>
              </a:extLst>
            </p:cNvPr>
            <p:cNvSpPr/>
            <p:nvPr/>
          </p:nvSpPr>
          <p:spPr>
            <a:xfrm>
              <a:off x="3579880" y="2639696"/>
              <a:ext cx="30275" cy="51447"/>
            </a:xfrm>
            <a:custGeom>
              <a:avLst/>
              <a:gdLst/>
              <a:ahLst/>
              <a:cxnLst/>
              <a:rect l="l" t="t" r="r" b="b"/>
              <a:pathLst>
                <a:path w="449" h="763" extrusionOk="0">
                  <a:moveTo>
                    <a:pt x="0" y="1"/>
                  </a:moveTo>
                  <a:lnTo>
                    <a:pt x="0" y="583"/>
                  </a:lnTo>
                  <a:lnTo>
                    <a:pt x="269" y="763"/>
                  </a:lnTo>
                  <a:lnTo>
                    <a:pt x="448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7">
              <a:extLst>
                <a:ext uri="{FF2B5EF4-FFF2-40B4-BE49-F238E27FC236}">
                  <a16:creationId xmlns:a16="http://schemas.microsoft.com/office/drawing/2014/main" id="{E57F96B0-849A-CF8E-1734-5EF98EEB49BA}"/>
                </a:ext>
              </a:extLst>
            </p:cNvPr>
            <p:cNvSpPr/>
            <p:nvPr/>
          </p:nvSpPr>
          <p:spPr>
            <a:xfrm>
              <a:off x="3579880" y="2585349"/>
              <a:ext cx="75586" cy="63517"/>
            </a:xfrm>
            <a:custGeom>
              <a:avLst/>
              <a:gdLst/>
              <a:ahLst/>
              <a:cxnLst/>
              <a:rect l="l" t="t" r="r" b="b"/>
              <a:pathLst>
                <a:path w="1121" h="942" extrusionOk="0">
                  <a:moveTo>
                    <a:pt x="1120" y="0"/>
                  </a:moveTo>
                  <a:lnTo>
                    <a:pt x="358" y="180"/>
                  </a:lnTo>
                  <a:lnTo>
                    <a:pt x="0" y="807"/>
                  </a:lnTo>
                  <a:lnTo>
                    <a:pt x="269" y="941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7">
              <a:extLst>
                <a:ext uri="{FF2B5EF4-FFF2-40B4-BE49-F238E27FC236}">
                  <a16:creationId xmlns:a16="http://schemas.microsoft.com/office/drawing/2014/main" id="{BB4AAF8C-C9C4-1519-6AC0-9C51927117E0}"/>
                </a:ext>
              </a:extLst>
            </p:cNvPr>
            <p:cNvSpPr/>
            <p:nvPr/>
          </p:nvSpPr>
          <p:spPr>
            <a:xfrm>
              <a:off x="3604019" y="2576247"/>
              <a:ext cx="51447" cy="30275"/>
            </a:xfrm>
            <a:custGeom>
              <a:avLst/>
              <a:gdLst/>
              <a:ahLst/>
              <a:cxnLst/>
              <a:rect l="l" t="t" r="r" b="b"/>
              <a:pathLst>
                <a:path w="763" h="449" extrusionOk="0">
                  <a:moveTo>
                    <a:pt x="538" y="1"/>
                  </a:moveTo>
                  <a:lnTo>
                    <a:pt x="0" y="315"/>
                  </a:lnTo>
                  <a:lnTo>
                    <a:pt x="269" y="449"/>
                  </a:lnTo>
                  <a:lnTo>
                    <a:pt x="762" y="13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7">
              <a:extLst>
                <a:ext uri="{FF2B5EF4-FFF2-40B4-BE49-F238E27FC236}">
                  <a16:creationId xmlns:a16="http://schemas.microsoft.com/office/drawing/2014/main" id="{C9E858EA-701A-EA60-76C3-D78CF5428DBC}"/>
                </a:ext>
              </a:extLst>
            </p:cNvPr>
            <p:cNvSpPr/>
            <p:nvPr/>
          </p:nvSpPr>
          <p:spPr>
            <a:xfrm>
              <a:off x="3597950" y="2585349"/>
              <a:ext cx="84689" cy="117863"/>
            </a:xfrm>
            <a:custGeom>
              <a:avLst/>
              <a:gdLst/>
              <a:ahLst/>
              <a:cxnLst/>
              <a:rect l="l" t="t" r="r" b="b"/>
              <a:pathLst>
                <a:path w="1256" h="1748" extrusionOk="0">
                  <a:moveTo>
                    <a:pt x="852" y="0"/>
                  </a:moveTo>
                  <a:lnTo>
                    <a:pt x="359" y="314"/>
                  </a:lnTo>
                  <a:lnTo>
                    <a:pt x="1" y="941"/>
                  </a:lnTo>
                  <a:lnTo>
                    <a:pt x="1" y="1569"/>
                  </a:lnTo>
                  <a:lnTo>
                    <a:pt x="359" y="1748"/>
                  </a:lnTo>
                  <a:lnTo>
                    <a:pt x="852" y="1479"/>
                  </a:lnTo>
                  <a:lnTo>
                    <a:pt x="1256" y="807"/>
                  </a:lnTo>
                  <a:lnTo>
                    <a:pt x="1256" y="224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7">
              <a:extLst>
                <a:ext uri="{FF2B5EF4-FFF2-40B4-BE49-F238E27FC236}">
                  <a16:creationId xmlns:a16="http://schemas.microsoft.com/office/drawing/2014/main" id="{4CA9309E-91A8-C116-9479-1DAF2C68BD9A}"/>
                </a:ext>
              </a:extLst>
            </p:cNvPr>
            <p:cNvSpPr/>
            <p:nvPr/>
          </p:nvSpPr>
          <p:spPr>
            <a:xfrm>
              <a:off x="3619122" y="2648799"/>
              <a:ext cx="12137" cy="24206"/>
            </a:xfrm>
            <a:custGeom>
              <a:avLst/>
              <a:gdLst/>
              <a:ahLst/>
              <a:cxnLst/>
              <a:rect l="l" t="t" r="r" b="b"/>
              <a:pathLst>
                <a:path w="180" h="359" extrusionOk="0">
                  <a:moveTo>
                    <a:pt x="1" y="0"/>
                  </a:moveTo>
                  <a:lnTo>
                    <a:pt x="1" y="269"/>
                  </a:lnTo>
                  <a:lnTo>
                    <a:pt x="90" y="359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7">
              <a:extLst>
                <a:ext uri="{FF2B5EF4-FFF2-40B4-BE49-F238E27FC236}">
                  <a16:creationId xmlns:a16="http://schemas.microsoft.com/office/drawing/2014/main" id="{A54F4EB6-1159-F8B7-8BF5-0F5A62F5A2DA}"/>
                </a:ext>
              </a:extLst>
            </p:cNvPr>
            <p:cNvSpPr/>
            <p:nvPr/>
          </p:nvSpPr>
          <p:spPr>
            <a:xfrm>
              <a:off x="3619122" y="2621625"/>
              <a:ext cx="36343" cy="3027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538" y="0"/>
                  </a:moveTo>
                  <a:lnTo>
                    <a:pt x="180" y="45"/>
                  </a:lnTo>
                  <a:lnTo>
                    <a:pt x="1" y="403"/>
                  </a:lnTo>
                  <a:lnTo>
                    <a:pt x="90" y="44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7">
              <a:extLst>
                <a:ext uri="{FF2B5EF4-FFF2-40B4-BE49-F238E27FC236}">
                  <a16:creationId xmlns:a16="http://schemas.microsoft.com/office/drawing/2014/main" id="{44B02F0B-C188-98E3-E7A8-EA5FD592F601}"/>
                </a:ext>
              </a:extLst>
            </p:cNvPr>
            <p:cNvSpPr/>
            <p:nvPr/>
          </p:nvSpPr>
          <p:spPr>
            <a:xfrm>
              <a:off x="3631192" y="2615557"/>
              <a:ext cx="24274" cy="15171"/>
            </a:xfrm>
            <a:custGeom>
              <a:avLst/>
              <a:gdLst/>
              <a:ahLst/>
              <a:cxnLst/>
              <a:rect l="l" t="t" r="r" b="b"/>
              <a:pathLst>
                <a:path w="360" h="225" extrusionOk="0">
                  <a:moveTo>
                    <a:pt x="225" y="0"/>
                  </a:moveTo>
                  <a:lnTo>
                    <a:pt x="1" y="135"/>
                  </a:lnTo>
                  <a:lnTo>
                    <a:pt x="90" y="224"/>
                  </a:lnTo>
                  <a:lnTo>
                    <a:pt x="359" y="9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7">
              <a:extLst>
                <a:ext uri="{FF2B5EF4-FFF2-40B4-BE49-F238E27FC236}">
                  <a16:creationId xmlns:a16="http://schemas.microsoft.com/office/drawing/2014/main" id="{E6A55E86-234A-705E-2799-364E0FF44981}"/>
                </a:ext>
              </a:extLst>
            </p:cNvPr>
            <p:cNvSpPr/>
            <p:nvPr/>
          </p:nvSpPr>
          <p:spPr>
            <a:xfrm>
              <a:off x="3625191" y="2621625"/>
              <a:ext cx="42344" cy="57448"/>
            </a:xfrm>
            <a:custGeom>
              <a:avLst/>
              <a:gdLst/>
              <a:ahLst/>
              <a:cxnLst/>
              <a:rect l="l" t="t" r="r" b="b"/>
              <a:pathLst>
                <a:path w="628" h="852" extrusionOk="0">
                  <a:moveTo>
                    <a:pt x="448" y="0"/>
                  </a:moveTo>
                  <a:lnTo>
                    <a:pt x="179" y="134"/>
                  </a:lnTo>
                  <a:lnTo>
                    <a:pt x="0" y="448"/>
                  </a:lnTo>
                  <a:lnTo>
                    <a:pt x="0" y="762"/>
                  </a:lnTo>
                  <a:lnTo>
                    <a:pt x="179" y="851"/>
                  </a:lnTo>
                  <a:lnTo>
                    <a:pt x="448" y="717"/>
                  </a:lnTo>
                  <a:lnTo>
                    <a:pt x="627" y="403"/>
                  </a:lnTo>
                  <a:lnTo>
                    <a:pt x="627" y="90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7">
              <a:extLst>
                <a:ext uri="{FF2B5EF4-FFF2-40B4-BE49-F238E27FC236}">
                  <a16:creationId xmlns:a16="http://schemas.microsoft.com/office/drawing/2014/main" id="{1AA22291-5167-6744-9209-D205840426A9}"/>
                </a:ext>
              </a:extLst>
            </p:cNvPr>
            <p:cNvSpPr/>
            <p:nvPr/>
          </p:nvSpPr>
          <p:spPr>
            <a:xfrm>
              <a:off x="3673536" y="3074805"/>
              <a:ext cx="27241" cy="96758"/>
            </a:xfrm>
            <a:custGeom>
              <a:avLst/>
              <a:gdLst/>
              <a:ahLst/>
              <a:cxnLst/>
              <a:rect l="l" t="t" r="r" b="b"/>
              <a:pathLst>
                <a:path w="404" h="1435" extrusionOk="0">
                  <a:moveTo>
                    <a:pt x="0" y="0"/>
                  </a:moveTo>
                  <a:lnTo>
                    <a:pt x="0" y="1300"/>
                  </a:lnTo>
                  <a:lnTo>
                    <a:pt x="224" y="1434"/>
                  </a:lnTo>
                  <a:lnTo>
                    <a:pt x="403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7">
              <a:extLst>
                <a:ext uri="{FF2B5EF4-FFF2-40B4-BE49-F238E27FC236}">
                  <a16:creationId xmlns:a16="http://schemas.microsoft.com/office/drawing/2014/main" id="{99B85F0A-E124-706D-F932-C1566EB7D2BF}"/>
                </a:ext>
              </a:extLst>
            </p:cNvPr>
            <p:cNvSpPr/>
            <p:nvPr/>
          </p:nvSpPr>
          <p:spPr>
            <a:xfrm>
              <a:off x="3673536" y="3020391"/>
              <a:ext cx="75586" cy="63517"/>
            </a:xfrm>
            <a:custGeom>
              <a:avLst/>
              <a:gdLst/>
              <a:ahLst/>
              <a:cxnLst/>
              <a:rect l="l" t="t" r="r" b="b"/>
              <a:pathLst>
                <a:path w="1121" h="942" extrusionOk="0">
                  <a:moveTo>
                    <a:pt x="1120" y="1"/>
                  </a:moveTo>
                  <a:lnTo>
                    <a:pt x="359" y="180"/>
                  </a:lnTo>
                  <a:lnTo>
                    <a:pt x="0" y="807"/>
                  </a:lnTo>
                  <a:lnTo>
                    <a:pt x="224" y="942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7">
              <a:extLst>
                <a:ext uri="{FF2B5EF4-FFF2-40B4-BE49-F238E27FC236}">
                  <a16:creationId xmlns:a16="http://schemas.microsoft.com/office/drawing/2014/main" id="{24BA2616-B43C-6072-9BFA-F7CD8C2B739A}"/>
                </a:ext>
              </a:extLst>
            </p:cNvPr>
            <p:cNvSpPr/>
            <p:nvPr/>
          </p:nvSpPr>
          <p:spPr>
            <a:xfrm>
              <a:off x="3697675" y="3011356"/>
              <a:ext cx="51447" cy="30275"/>
            </a:xfrm>
            <a:custGeom>
              <a:avLst/>
              <a:gdLst/>
              <a:ahLst/>
              <a:cxnLst/>
              <a:rect l="l" t="t" r="r" b="b"/>
              <a:pathLst>
                <a:path w="763" h="449" extrusionOk="0">
                  <a:moveTo>
                    <a:pt x="493" y="0"/>
                  </a:moveTo>
                  <a:lnTo>
                    <a:pt x="1" y="314"/>
                  </a:lnTo>
                  <a:lnTo>
                    <a:pt x="225" y="449"/>
                  </a:lnTo>
                  <a:lnTo>
                    <a:pt x="762" y="13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7">
              <a:extLst>
                <a:ext uri="{FF2B5EF4-FFF2-40B4-BE49-F238E27FC236}">
                  <a16:creationId xmlns:a16="http://schemas.microsoft.com/office/drawing/2014/main" id="{AFFC1809-1B1F-ADE9-AF09-36358B3937B0}"/>
                </a:ext>
              </a:extLst>
            </p:cNvPr>
            <p:cNvSpPr/>
            <p:nvPr/>
          </p:nvSpPr>
          <p:spPr>
            <a:xfrm>
              <a:off x="3688640" y="3020391"/>
              <a:ext cx="84622" cy="151172"/>
            </a:xfrm>
            <a:custGeom>
              <a:avLst/>
              <a:gdLst/>
              <a:ahLst/>
              <a:cxnLst/>
              <a:rect l="l" t="t" r="r" b="b"/>
              <a:pathLst>
                <a:path w="1255" h="2242" extrusionOk="0">
                  <a:moveTo>
                    <a:pt x="896" y="1"/>
                  </a:moveTo>
                  <a:lnTo>
                    <a:pt x="359" y="315"/>
                  </a:lnTo>
                  <a:lnTo>
                    <a:pt x="0" y="942"/>
                  </a:lnTo>
                  <a:lnTo>
                    <a:pt x="0" y="2241"/>
                  </a:lnTo>
                  <a:lnTo>
                    <a:pt x="1255" y="1524"/>
                  </a:lnTo>
                  <a:lnTo>
                    <a:pt x="1255" y="225"/>
                  </a:lnTo>
                  <a:lnTo>
                    <a:pt x="8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7">
              <a:extLst>
                <a:ext uri="{FF2B5EF4-FFF2-40B4-BE49-F238E27FC236}">
                  <a16:creationId xmlns:a16="http://schemas.microsoft.com/office/drawing/2014/main" id="{CE1E629D-2266-5A6C-5AD2-70D78A925238}"/>
                </a:ext>
              </a:extLst>
            </p:cNvPr>
            <p:cNvSpPr/>
            <p:nvPr/>
          </p:nvSpPr>
          <p:spPr>
            <a:xfrm>
              <a:off x="3709745" y="3080873"/>
              <a:ext cx="15171" cy="27241"/>
            </a:xfrm>
            <a:custGeom>
              <a:avLst/>
              <a:gdLst/>
              <a:ahLst/>
              <a:cxnLst/>
              <a:rect l="l" t="t" r="r" b="b"/>
              <a:pathLst>
                <a:path w="225" h="404" extrusionOk="0">
                  <a:moveTo>
                    <a:pt x="1" y="0"/>
                  </a:moveTo>
                  <a:lnTo>
                    <a:pt x="1" y="314"/>
                  </a:lnTo>
                  <a:lnTo>
                    <a:pt x="135" y="403"/>
                  </a:lnTo>
                  <a:lnTo>
                    <a:pt x="225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7">
              <a:extLst>
                <a:ext uri="{FF2B5EF4-FFF2-40B4-BE49-F238E27FC236}">
                  <a16:creationId xmlns:a16="http://schemas.microsoft.com/office/drawing/2014/main" id="{DFA9BCCA-D61B-0258-7CAF-BC859B473E3B}"/>
                </a:ext>
              </a:extLst>
            </p:cNvPr>
            <p:cNvSpPr/>
            <p:nvPr/>
          </p:nvSpPr>
          <p:spPr>
            <a:xfrm>
              <a:off x="3709745" y="3056667"/>
              <a:ext cx="39378" cy="30275"/>
            </a:xfrm>
            <a:custGeom>
              <a:avLst/>
              <a:gdLst/>
              <a:ahLst/>
              <a:cxnLst/>
              <a:rect l="l" t="t" r="r" b="b"/>
              <a:pathLst>
                <a:path w="584" h="449" extrusionOk="0">
                  <a:moveTo>
                    <a:pt x="583" y="1"/>
                  </a:moveTo>
                  <a:lnTo>
                    <a:pt x="180" y="45"/>
                  </a:lnTo>
                  <a:lnTo>
                    <a:pt x="1" y="359"/>
                  </a:lnTo>
                  <a:lnTo>
                    <a:pt x="135" y="449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7">
              <a:extLst>
                <a:ext uri="{FF2B5EF4-FFF2-40B4-BE49-F238E27FC236}">
                  <a16:creationId xmlns:a16="http://schemas.microsoft.com/office/drawing/2014/main" id="{A4707C06-6AEF-4AA7-A216-7AD773290479}"/>
                </a:ext>
              </a:extLst>
            </p:cNvPr>
            <p:cNvSpPr/>
            <p:nvPr/>
          </p:nvSpPr>
          <p:spPr>
            <a:xfrm>
              <a:off x="3721882" y="3050598"/>
              <a:ext cx="27241" cy="15239"/>
            </a:xfrm>
            <a:custGeom>
              <a:avLst/>
              <a:gdLst/>
              <a:ahLst/>
              <a:cxnLst/>
              <a:rect l="l" t="t" r="r" b="b"/>
              <a:pathLst>
                <a:path w="404" h="226" extrusionOk="0">
                  <a:moveTo>
                    <a:pt x="269" y="1"/>
                  </a:moveTo>
                  <a:lnTo>
                    <a:pt x="0" y="135"/>
                  </a:lnTo>
                  <a:lnTo>
                    <a:pt x="134" y="225"/>
                  </a:lnTo>
                  <a:lnTo>
                    <a:pt x="403" y="9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7">
              <a:extLst>
                <a:ext uri="{FF2B5EF4-FFF2-40B4-BE49-F238E27FC236}">
                  <a16:creationId xmlns:a16="http://schemas.microsoft.com/office/drawing/2014/main" id="{4A2A8F98-FDDB-AFB8-621B-E3E058F1D46A}"/>
                </a:ext>
              </a:extLst>
            </p:cNvPr>
            <p:cNvSpPr/>
            <p:nvPr/>
          </p:nvSpPr>
          <p:spPr>
            <a:xfrm>
              <a:off x="3718847" y="3056667"/>
              <a:ext cx="42344" cy="57448"/>
            </a:xfrm>
            <a:custGeom>
              <a:avLst/>
              <a:gdLst/>
              <a:ahLst/>
              <a:cxnLst/>
              <a:rect l="l" t="t" r="r" b="b"/>
              <a:pathLst>
                <a:path w="628" h="852" extrusionOk="0">
                  <a:moveTo>
                    <a:pt x="448" y="1"/>
                  </a:moveTo>
                  <a:lnTo>
                    <a:pt x="179" y="135"/>
                  </a:lnTo>
                  <a:lnTo>
                    <a:pt x="0" y="449"/>
                  </a:lnTo>
                  <a:lnTo>
                    <a:pt x="0" y="762"/>
                  </a:lnTo>
                  <a:lnTo>
                    <a:pt x="179" y="852"/>
                  </a:lnTo>
                  <a:lnTo>
                    <a:pt x="448" y="718"/>
                  </a:lnTo>
                  <a:lnTo>
                    <a:pt x="628" y="404"/>
                  </a:lnTo>
                  <a:lnTo>
                    <a:pt x="628" y="90"/>
                  </a:lnTo>
                  <a:lnTo>
                    <a:pt x="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7">
              <a:extLst>
                <a:ext uri="{FF2B5EF4-FFF2-40B4-BE49-F238E27FC236}">
                  <a16:creationId xmlns:a16="http://schemas.microsoft.com/office/drawing/2014/main" id="{09A21271-1507-2736-E2AF-BEF1D1ED40BA}"/>
                </a:ext>
              </a:extLst>
            </p:cNvPr>
            <p:cNvSpPr/>
            <p:nvPr/>
          </p:nvSpPr>
          <p:spPr>
            <a:xfrm>
              <a:off x="2866767" y="3316532"/>
              <a:ext cx="435177" cy="238761"/>
            </a:xfrm>
            <a:custGeom>
              <a:avLst/>
              <a:gdLst/>
              <a:ahLst/>
              <a:cxnLst/>
              <a:rect l="l" t="t" r="r" b="b"/>
              <a:pathLst>
                <a:path w="6454" h="3541" extrusionOk="0">
                  <a:moveTo>
                    <a:pt x="6454" y="0"/>
                  </a:moveTo>
                  <a:lnTo>
                    <a:pt x="5692" y="90"/>
                  </a:lnTo>
                  <a:lnTo>
                    <a:pt x="1" y="3361"/>
                  </a:lnTo>
                  <a:lnTo>
                    <a:pt x="180" y="3540"/>
                  </a:lnTo>
                  <a:lnTo>
                    <a:pt x="897" y="3495"/>
                  </a:lnTo>
                  <a:lnTo>
                    <a:pt x="64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7">
              <a:extLst>
                <a:ext uri="{FF2B5EF4-FFF2-40B4-BE49-F238E27FC236}">
                  <a16:creationId xmlns:a16="http://schemas.microsoft.com/office/drawing/2014/main" id="{3890E383-80CC-D773-5A98-2534A2901434}"/>
                </a:ext>
              </a:extLst>
            </p:cNvPr>
            <p:cNvSpPr/>
            <p:nvPr/>
          </p:nvSpPr>
          <p:spPr>
            <a:xfrm>
              <a:off x="3051114" y="3491775"/>
              <a:ext cx="389798" cy="323315"/>
            </a:xfrm>
            <a:custGeom>
              <a:avLst/>
              <a:gdLst/>
              <a:ahLst/>
              <a:cxnLst/>
              <a:rect l="l" t="t" r="r" b="b"/>
              <a:pathLst>
                <a:path w="5781" h="4795" extrusionOk="0">
                  <a:moveTo>
                    <a:pt x="5781" y="0"/>
                  </a:moveTo>
                  <a:lnTo>
                    <a:pt x="314" y="3092"/>
                  </a:lnTo>
                  <a:lnTo>
                    <a:pt x="0" y="3226"/>
                  </a:lnTo>
                  <a:lnTo>
                    <a:pt x="90" y="4795"/>
                  </a:lnTo>
                  <a:lnTo>
                    <a:pt x="5781" y="1524"/>
                  </a:lnTo>
                  <a:lnTo>
                    <a:pt x="57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7">
              <a:extLst>
                <a:ext uri="{FF2B5EF4-FFF2-40B4-BE49-F238E27FC236}">
                  <a16:creationId xmlns:a16="http://schemas.microsoft.com/office/drawing/2014/main" id="{681DFDB6-2012-5365-06B6-45C1D2D1DD41}"/>
                </a:ext>
              </a:extLst>
            </p:cNvPr>
            <p:cNvSpPr/>
            <p:nvPr/>
          </p:nvSpPr>
          <p:spPr>
            <a:xfrm>
              <a:off x="3023941" y="3416189"/>
              <a:ext cx="416972" cy="296209"/>
            </a:xfrm>
            <a:custGeom>
              <a:avLst/>
              <a:gdLst/>
              <a:ahLst/>
              <a:cxnLst/>
              <a:rect l="l" t="t" r="r" b="b"/>
              <a:pathLst>
                <a:path w="6184" h="4393" extrusionOk="0">
                  <a:moveTo>
                    <a:pt x="5556" y="1"/>
                  </a:moveTo>
                  <a:lnTo>
                    <a:pt x="0" y="3272"/>
                  </a:lnTo>
                  <a:lnTo>
                    <a:pt x="493" y="4392"/>
                  </a:lnTo>
                  <a:lnTo>
                    <a:pt x="6184" y="1121"/>
                  </a:lnTo>
                  <a:lnTo>
                    <a:pt x="57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7">
              <a:extLst>
                <a:ext uri="{FF2B5EF4-FFF2-40B4-BE49-F238E27FC236}">
                  <a16:creationId xmlns:a16="http://schemas.microsoft.com/office/drawing/2014/main" id="{B74900F9-8179-4DA3-80F4-80DEEE3311E7}"/>
                </a:ext>
              </a:extLst>
            </p:cNvPr>
            <p:cNvSpPr/>
            <p:nvPr/>
          </p:nvSpPr>
          <p:spPr>
            <a:xfrm>
              <a:off x="2969527" y="3352740"/>
              <a:ext cx="441178" cy="284072"/>
            </a:xfrm>
            <a:custGeom>
              <a:avLst/>
              <a:gdLst/>
              <a:ahLst/>
              <a:cxnLst/>
              <a:rect l="l" t="t" r="r" b="b"/>
              <a:pathLst>
                <a:path w="6543" h="4213" extrusionOk="0">
                  <a:moveTo>
                    <a:pt x="5781" y="1"/>
                  </a:moveTo>
                  <a:lnTo>
                    <a:pt x="180" y="3093"/>
                  </a:lnTo>
                  <a:lnTo>
                    <a:pt x="0" y="3272"/>
                  </a:lnTo>
                  <a:lnTo>
                    <a:pt x="852" y="4213"/>
                  </a:lnTo>
                  <a:lnTo>
                    <a:pt x="6543" y="942"/>
                  </a:lnTo>
                  <a:lnTo>
                    <a:pt x="57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7">
              <a:extLst>
                <a:ext uri="{FF2B5EF4-FFF2-40B4-BE49-F238E27FC236}">
                  <a16:creationId xmlns:a16="http://schemas.microsoft.com/office/drawing/2014/main" id="{D43AAEE5-FE71-7CE7-78C4-8BE560E1FF03}"/>
                </a:ext>
              </a:extLst>
            </p:cNvPr>
            <p:cNvSpPr/>
            <p:nvPr/>
          </p:nvSpPr>
          <p:spPr>
            <a:xfrm>
              <a:off x="2918147" y="3316532"/>
              <a:ext cx="441178" cy="256831"/>
            </a:xfrm>
            <a:custGeom>
              <a:avLst/>
              <a:gdLst/>
              <a:ahLst/>
              <a:cxnLst/>
              <a:rect l="l" t="t" r="r" b="b"/>
              <a:pathLst>
                <a:path w="6543" h="3809" extrusionOk="0">
                  <a:moveTo>
                    <a:pt x="5692" y="0"/>
                  </a:moveTo>
                  <a:lnTo>
                    <a:pt x="1" y="3316"/>
                  </a:lnTo>
                  <a:lnTo>
                    <a:pt x="180" y="3764"/>
                  </a:lnTo>
                  <a:lnTo>
                    <a:pt x="852" y="3809"/>
                  </a:lnTo>
                  <a:lnTo>
                    <a:pt x="6543" y="538"/>
                  </a:lnTo>
                  <a:lnTo>
                    <a:pt x="56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7">
              <a:extLst>
                <a:ext uri="{FF2B5EF4-FFF2-40B4-BE49-F238E27FC236}">
                  <a16:creationId xmlns:a16="http://schemas.microsoft.com/office/drawing/2014/main" id="{5E3E2742-AA77-D46C-2537-2E054E9CAC5A}"/>
                </a:ext>
              </a:extLst>
            </p:cNvPr>
            <p:cNvSpPr/>
            <p:nvPr/>
          </p:nvSpPr>
          <p:spPr>
            <a:xfrm>
              <a:off x="2836560" y="3540121"/>
              <a:ext cx="220623" cy="274969"/>
            </a:xfrm>
            <a:custGeom>
              <a:avLst/>
              <a:gdLst/>
              <a:ahLst/>
              <a:cxnLst/>
              <a:rect l="l" t="t" r="r" b="b"/>
              <a:pathLst>
                <a:path w="3272" h="4078" extrusionOk="0">
                  <a:moveTo>
                    <a:pt x="1211" y="0"/>
                  </a:moveTo>
                  <a:lnTo>
                    <a:pt x="449" y="45"/>
                  </a:lnTo>
                  <a:lnTo>
                    <a:pt x="1" y="672"/>
                  </a:lnTo>
                  <a:lnTo>
                    <a:pt x="1" y="2196"/>
                  </a:lnTo>
                  <a:lnTo>
                    <a:pt x="3272" y="4078"/>
                  </a:lnTo>
                  <a:lnTo>
                    <a:pt x="3272" y="2554"/>
                  </a:lnTo>
                  <a:lnTo>
                    <a:pt x="2824" y="1434"/>
                  </a:lnTo>
                  <a:lnTo>
                    <a:pt x="2062" y="493"/>
                  </a:lnTo>
                  <a:lnTo>
                    <a:pt x="1211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7">
              <a:extLst>
                <a:ext uri="{FF2B5EF4-FFF2-40B4-BE49-F238E27FC236}">
                  <a16:creationId xmlns:a16="http://schemas.microsoft.com/office/drawing/2014/main" id="{701B1E50-E3CC-CF2A-4E15-55B8D887417C}"/>
                </a:ext>
              </a:extLst>
            </p:cNvPr>
            <p:cNvSpPr/>
            <p:nvPr/>
          </p:nvSpPr>
          <p:spPr>
            <a:xfrm>
              <a:off x="2649247" y="3422258"/>
              <a:ext cx="329383" cy="501593"/>
            </a:xfrm>
            <a:custGeom>
              <a:avLst/>
              <a:gdLst/>
              <a:ahLst/>
              <a:cxnLst/>
              <a:rect l="l" t="t" r="r" b="b"/>
              <a:pathLst>
                <a:path w="4885" h="7439" extrusionOk="0">
                  <a:moveTo>
                    <a:pt x="1" y="1"/>
                  </a:moveTo>
                  <a:lnTo>
                    <a:pt x="1" y="4616"/>
                  </a:lnTo>
                  <a:lnTo>
                    <a:pt x="4885" y="7439"/>
                  </a:lnTo>
                  <a:lnTo>
                    <a:pt x="4885" y="28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7">
              <a:extLst>
                <a:ext uri="{FF2B5EF4-FFF2-40B4-BE49-F238E27FC236}">
                  <a16:creationId xmlns:a16="http://schemas.microsoft.com/office/drawing/2014/main" id="{011A4802-53FF-B348-5B46-A1F85E1ADB12}"/>
                </a:ext>
              </a:extLst>
            </p:cNvPr>
            <p:cNvSpPr/>
            <p:nvPr/>
          </p:nvSpPr>
          <p:spPr>
            <a:xfrm>
              <a:off x="2649247" y="3346739"/>
              <a:ext cx="462350" cy="265934"/>
            </a:xfrm>
            <a:custGeom>
              <a:avLst/>
              <a:gdLst/>
              <a:ahLst/>
              <a:cxnLst/>
              <a:rect l="l" t="t" r="r" b="b"/>
              <a:pathLst>
                <a:path w="6857" h="3944" extrusionOk="0">
                  <a:moveTo>
                    <a:pt x="1972" y="0"/>
                  </a:moveTo>
                  <a:lnTo>
                    <a:pt x="1" y="1121"/>
                  </a:lnTo>
                  <a:lnTo>
                    <a:pt x="4885" y="3944"/>
                  </a:lnTo>
                  <a:lnTo>
                    <a:pt x="5871" y="3899"/>
                  </a:lnTo>
                  <a:lnTo>
                    <a:pt x="6857" y="2823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7">
              <a:extLst>
                <a:ext uri="{FF2B5EF4-FFF2-40B4-BE49-F238E27FC236}">
                  <a16:creationId xmlns:a16="http://schemas.microsoft.com/office/drawing/2014/main" id="{EF9E773C-714C-7AB4-9EB2-D0E37C0BAA79}"/>
                </a:ext>
              </a:extLst>
            </p:cNvPr>
            <p:cNvSpPr/>
            <p:nvPr/>
          </p:nvSpPr>
          <p:spPr>
            <a:xfrm>
              <a:off x="2978562" y="3537087"/>
              <a:ext cx="133034" cy="386764"/>
            </a:xfrm>
            <a:custGeom>
              <a:avLst/>
              <a:gdLst/>
              <a:ahLst/>
              <a:cxnLst/>
              <a:rect l="l" t="t" r="r" b="b"/>
              <a:pathLst>
                <a:path w="1973" h="5736" extrusionOk="0">
                  <a:moveTo>
                    <a:pt x="1973" y="0"/>
                  </a:moveTo>
                  <a:lnTo>
                    <a:pt x="1" y="1121"/>
                  </a:lnTo>
                  <a:lnTo>
                    <a:pt x="1" y="5736"/>
                  </a:lnTo>
                  <a:lnTo>
                    <a:pt x="1973" y="4571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7">
              <a:extLst>
                <a:ext uri="{FF2B5EF4-FFF2-40B4-BE49-F238E27FC236}">
                  <a16:creationId xmlns:a16="http://schemas.microsoft.com/office/drawing/2014/main" id="{7BF749A5-B5F4-83B7-0603-B96183985DEC}"/>
                </a:ext>
              </a:extLst>
            </p:cNvPr>
            <p:cNvSpPr/>
            <p:nvPr/>
          </p:nvSpPr>
          <p:spPr>
            <a:xfrm>
              <a:off x="2709662" y="3373912"/>
              <a:ext cx="341520" cy="193449"/>
            </a:xfrm>
            <a:custGeom>
              <a:avLst/>
              <a:gdLst/>
              <a:ahLst/>
              <a:cxnLst/>
              <a:rect l="l" t="t" r="r" b="b"/>
              <a:pathLst>
                <a:path w="5065" h="2869" extrusionOk="0">
                  <a:moveTo>
                    <a:pt x="1166" y="1"/>
                  </a:moveTo>
                  <a:lnTo>
                    <a:pt x="1" y="628"/>
                  </a:lnTo>
                  <a:lnTo>
                    <a:pt x="3899" y="2868"/>
                  </a:lnTo>
                  <a:lnTo>
                    <a:pt x="5064" y="2241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7">
              <a:extLst>
                <a:ext uri="{FF2B5EF4-FFF2-40B4-BE49-F238E27FC236}">
                  <a16:creationId xmlns:a16="http://schemas.microsoft.com/office/drawing/2014/main" id="{C1FD64E3-6189-26B1-799E-E3D86FA5E104}"/>
                </a:ext>
              </a:extLst>
            </p:cNvPr>
            <p:cNvSpPr/>
            <p:nvPr/>
          </p:nvSpPr>
          <p:spPr>
            <a:xfrm>
              <a:off x="2709662" y="3416189"/>
              <a:ext cx="268968" cy="160208"/>
            </a:xfrm>
            <a:custGeom>
              <a:avLst/>
              <a:gdLst/>
              <a:ahLst/>
              <a:cxnLst/>
              <a:rect l="l" t="t" r="r" b="b"/>
              <a:pathLst>
                <a:path w="3989" h="2376" extrusionOk="0">
                  <a:moveTo>
                    <a:pt x="1" y="1"/>
                  </a:moveTo>
                  <a:lnTo>
                    <a:pt x="1" y="135"/>
                  </a:lnTo>
                  <a:lnTo>
                    <a:pt x="3899" y="2376"/>
                  </a:lnTo>
                  <a:lnTo>
                    <a:pt x="3989" y="2286"/>
                  </a:lnTo>
                  <a:lnTo>
                    <a:pt x="3899" y="2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7">
              <a:extLst>
                <a:ext uri="{FF2B5EF4-FFF2-40B4-BE49-F238E27FC236}">
                  <a16:creationId xmlns:a16="http://schemas.microsoft.com/office/drawing/2014/main" id="{A45E5E58-7E75-9A60-0E05-6773772D2724}"/>
                </a:ext>
              </a:extLst>
            </p:cNvPr>
            <p:cNvSpPr/>
            <p:nvPr/>
          </p:nvSpPr>
          <p:spPr>
            <a:xfrm>
              <a:off x="2972561" y="3525017"/>
              <a:ext cx="78620" cy="51380"/>
            </a:xfrm>
            <a:custGeom>
              <a:avLst/>
              <a:gdLst/>
              <a:ahLst/>
              <a:cxnLst/>
              <a:rect l="l" t="t" r="r" b="b"/>
              <a:pathLst>
                <a:path w="1166" h="762" extrusionOk="0">
                  <a:moveTo>
                    <a:pt x="1165" y="0"/>
                  </a:moveTo>
                  <a:lnTo>
                    <a:pt x="0" y="627"/>
                  </a:lnTo>
                  <a:lnTo>
                    <a:pt x="0" y="762"/>
                  </a:lnTo>
                  <a:lnTo>
                    <a:pt x="1165" y="90"/>
                  </a:lnTo>
                  <a:lnTo>
                    <a:pt x="11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7">
              <a:extLst>
                <a:ext uri="{FF2B5EF4-FFF2-40B4-BE49-F238E27FC236}">
                  <a16:creationId xmlns:a16="http://schemas.microsoft.com/office/drawing/2014/main" id="{E77B191A-A324-87DB-5A9C-3BA3F7EC4A28}"/>
                </a:ext>
              </a:extLst>
            </p:cNvPr>
            <p:cNvSpPr/>
            <p:nvPr/>
          </p:nvSpPr>
          <p:spPr>
            <a:xfrm>
              <a:off x="2676420" y="3476672"/>
              <a:ext cx="259933" cy="398834"/>
            </a:xfrm>
            <a:custGeom>
              <a:avLst/>
              <a:gdLst/>
              <a:ahLst/>
              <a:cxnLst/>
              <a:rect l="l" t="t" r="r" b="b"/>
              <a:pathLst>
                <a:path w="3855" h="5915" extrusionOk="0">
                  <a:moveTo>
                    <a:pt x="1" y="0"/>
                  </a:moveTo>
                  <a:lnTo>
                    <a:pt x="1" y="3674"/>
                  </a:lnTo>
                  <a:lnTo>
                    <a:pt x="3855" y="5915"/>
                  </a:lnTo>
                  <a:lnTo>
                    <a:pt x="3855" y="22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A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7">
              <a:extLst>
                <a:ext uri="{FF2B5EF4-FFF2-40B4-BE49-F238E27FC236}">
                  <a16:creationId xmlns:a16="http://schemas.microsoft.com/office/drawing/2014/main" id="{7D961B81-831C-F104-A5E0-A5D919F8EDB3}"/>
                </a:ext>
              </a:extLst>
            </p:cNvPr>
            <p:cNvSpPr/>
            <p:nvPr/>
          </p:nvSpPr>
          <p:spPr>
            <a:xfrm>
              <a:off x="2676420" y="3473637"/>
              <a:ext cx="269036" cy="160208"/>
            </a:xfrm>
            <a:custGeom>
              <a:avLst/>
              <a:gdLst/>
              <a:ahLst/>
              <a:cxnLst/>
              <a:rect l="l" t="t" r="r" b="b"/>
              <a:pathLst>
                <a:path w="3990" h="2376" extrusionOk="0">
                  <a:moveTo>
                    <a:pt x="91" y="0"/>
                  </a:moveTo>
                  <a:lnTo>
                    <a:pt x="1" y="45"/>
                  </a:lnTo>
                  <a:lnTo>
                    <a:pt x="3855" y="2286"/>
                  </a:lnTo>
                  <a:lnTo>
                    <a:pt x="3944" y="2375"/>
                  </a:lnTo>
                  <a:lnTo>
                    <a:pt x="3989" y="224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574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7">
              <a:extLst>
                <a:ext uri="{FF2B5EF4-FFF2-40B4-BE49-F238E27FC236}">
                  <a16:creationId xmlns:a16="http://schemas.microsoft.com/office/drawing/2014/main" id="{55A083A1-9360-0831-2460-CEF50D867FF8}"/>
                </a:ext>
              </a:extLst>
            </p:cNvPr>
            <p:cNvSpPr/>
            <p:nvPr/>
          </p:nvSpPr>
          <p:spPr>
            <a:xfrm>
              <a:off x="2936285" y="3624675"/>
              <a:ext cx="9170" cy="250830"/>
            </a:xfrm>
            <a:custGeom>
              <a:avLst/>
              <a:gdLst/>
              <a:ahLst/>
              <a:cxnLst/>
              <a:rect l="l" t="t" r="r" b="b"/>
              <a:pathLst>
                <a:path w="136" h="3720" extrusionOk="0">
                  <a:moveTo>
                    <a:pt x="135" y="1"/>
                  </a:moveTo>
                  <a:lnTo>
                    <a:pt x="1" y="46"/>
                  </a:lnTo>
                  <a:lnTo>
                    <a:pt x="1" y="3720"/>
                  </a:lnTo>
                  <a:lnTo>
                    <a:pt x="135" y="367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362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7">
              <a:extLst>
                <a:ext uri="{FF2B5EF4-FFF2-40B4-BE49-F238E27FC236}">
                  <a16:creationId xmlns:a16="http://schemas.microsoft.com/office/drawing/2014/main" id="{199C7708-56B9-1498-97BF-A9DE63BAFE22}"/>
                </a:ext>
              </a:extLst>
            </p:cNvPr>
            <p:cNvSpPr/>
            <p:nvPr/>
          </p:nvSpPr>
          <p:spPr>
            <a:xfrm>
              <a:off x="2510279" y="3503845"/>
              <a:ext cx="329383" cy="498559"/>
            </a:xfrm>
            <a:custGeom>
              <a:avLst/>
              <a:gdLst/>
              <a:ahLst/>
              <a:cxnLst/>
              <a:rect l="l" t="t" r="r" b="b"/>
              <a:pathLst>
                <a:path w="4885" h="7394" extrusionOk="0">
                  <a:moveTo>
                    <a:pt x="0" y="0"/>
                  </a:moveTo>
                  <a:lnTo>
                    <a:pt x="0" y="4571"/>
                  </a:lnTo>
                  <a:lnTo>
                    <a:pt x="4885" y="7394"/>
                  </a:lnTo>
                  <a:lnTo>
                    <a:pt x="4885" y="2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7">
              <a:extLst>
                <a:ext uri="{FF2B5EF4-FFF2-40B4-BE49-F238E27FC236}">
                  <a16:creationId xmlns:a16="http://schemas.microsoft.com/office/drawing/2014/main" id="{9E6AE3F6-99A7-2782-EA51-BE20020B1331}"/>
                </a:ext>
              </a:extLst>
            </p:cNvPr>
            <p:cNvSpPr/>
            <p:nvPr/>
          </p:nvSpPr>
          <p:spPr>
            <a:xfrm>
              <a:off x="2510279" y="3425292"/>
              <a:ext cx="462350" cy="265934"/>
            </a:xfrm>
            <a:custGeom>
              <a:avLst/>
              <a:gdLst/>
              <a:ahLst/>
              <a:cxnLst/>
              <a:rect l="l" t="t" r="r" b="b"/>
              <a:pathLst>
                <a:path w="6857" h="3944" extrusionOk="0">
                  <a:moveTo>
                    <a:pt x="1972" y="0"/>
                  </a:moveTo>
                  <a:lnTo>
                    <a:pt x="0" y="1165"/>
                  </a:lnTo>
                  <a:lnTo>
                    <a:pt x="4885" y="3944"/>
                  </a:lnTo>
                  <a:lnTo>
                    <a:pt x="5870" y="3944"/>
                  </a:lnTo>
                  <a:lnTo>
                    <a:pt x="6856" y="2823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7">
              <a:extLst>
                <a:ext uri="{FF2B5EF4-FFF2-40B4-BE49-F238E27FC236}">
                  <a16:creationId xmlns:a16="http://schemas.microsoft.com/office/drawing/2014/main" id="{CBFF99BB-E9BE-DF59-63AD-C98D8EFAD89A}"/>
                </a:ext>
              </a:extLst>
            </p:cNvPr>
            <p:cNvSpPr/>
            <p:nvPr/>
          </p:nvSpPr>
          <p:spPr>
            <a:xfrm>
              <a:off x="2839594" y="3615639"/>
              <a:ext cx="133034" cy="386764"/>
            </a:xfrm>
            <a:custGeom>
              <a:avLst/>
              <a:gdLst/>
              <a:ahLst/>
              <a:cxnLst/>
              <a:rect l="l" t="t" r="r" b="b"/>
              <a:pathLst>
                <a:path w="1973" h="5736" extrusionOk="0">
                  <a:moveTo>
                    <a:pt x="1972" y="0"/>
                  </a:moveTo>
                  <a:lnTo>
                    <a:pt x="1" y="1121"/>
                  </a:lnTo>
                  <a:lnTo>
                    <a:pt x="1" y="5736"/>
                  </a:lnTo>
                  <a:lnTo>
                    <a:pt x="1972" y="4616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7">
              <a:extLst>
                <a:ext uri="{FF2B5EF4-FFF2-40B4-BE49-F238E27FC236}">
                  <a16:creationId xmlns:a16="http://schemas.microsoft.com/office/drawing/2014/main" id="{20E4468F-0AFB-BB16-0C24-98A0313C170D}"/>
                </a:ext>
              </a:extLst>
            </p:cNvPr>
            <p:cNvSpPr/>
            <p:nvPr/>
          </p:nvSpPr>
          <p:spPr>
            <a:xfrm>
              <a:off x="2570694" y="3452465"/>
              <a:ext cx="338486" cy="196484"/>
            </a:xfrm>
            <a:custGeom>
              <a:avLst/>
              <a:gdLst/>
              <a:ahLst/>
              <a:cxnLst/>
              <a:rect l="l" t="t" r="r" b="b"/>
              <a:pathLst>
                <a:path w="5020" h="2914" extrusionOk="0">
                  <a:moveTo>
                    <a:pt x="1166" y="1"/>
                  </a:moveTo>
                  <a:lnTo>
                    <a:pt x="1" y="673"/>
                  </a:lnTo>
                  <a:lnTo>
                    <a:pt x="3899" y="2913"/>
                  </a:lnTo>
                  <a:lnTo>
                    <a:pt x="5019" y="2241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7">
              <a:extLst>
                <a:ext uri="{FF2B5EF4-FFF2-40B4-BE49-F238E27FC236}">
                  <a16:creationId xmlns:a16="http://schemas.microsoft.com/office/drawing/2014/main" id="{C06C3473-A830-79BD-A38D-060091DD866B}"/>
                </a:ext>
              </a:extLst>
            </p:cNvPr>
            <p:cNvSpPr/>
            <p:nvPr/>
          </p:nvSpPr>
          <p:spPr>
            <a:xfrm>
              <a:off x="2570694" y="3497776"/>
              <a:ext cx="268968" cy="160208"/>
            </a:xfrm>
            <a:custGeom>
              <a:avLst/>
              <a:gdLst/>
              <a:ahLst/>
              <a:cxnLst/>
              <a:rect l="l" t="t" r="r" b="b"/>
              <a:pathLst>
                <a:path w="3989" h="2376" extrusionOk="0">
                  <a:moveTo>
                    <a:pt x="1" y="1"/>
                  </a:moveTo>
                  <a:lnTo>
                    <a:pt x="1" y="135"/>
                  </a:lnTo>
                  <a:lnTo>
                    <a:pt x="3899" y="2376"/>
                  </a:lnTo>
                  <a:lnTo>
                    <a:pt x="3989" y="2241"/>
                  </a:lnTo>
                  <a:lnTo>
                    <a:pt x="3899" y="2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7">
              <a:extLst>
                <a:ext uri="{FF2B5EF4-FFF2-40B4-BE49-F238E27FC236}">
                  <a16:creationId xmlns:a16="http://schemas.microsoft.com/office/drawing/2014/main" id="{1F2BDE36-F2C0-1B1B-4E31-17D9A61F636F}"/>
                </a:ext>
              </a:extLst>
            </p:cNvPr>
            <p:cNvSpPr/>
            <p:nvPr/>
          </p:nvSpPr>
          <p:spPr>
            <a:xfrm>
              <a:off x="2833593" y="3603570"/>
              <a:ext cx="75586" cy="54414"/>
            </a:xfrm>
            <a:custGeom>
              <a:avLst/>
              <a:gdLst/>
              <a:ahLst/>
              <a:cxnLst/>
              <a:rect l="l" t="t" r="r" b="b"/>
              <a:pathLst>
                <a:path w="1121" h="807" extrusionOk="0">
                  <a:moveTo>
                    <a:pt x="1120" y="0"/>
                  </a:moveTo>
                  <a:lnTo>
                    <a:pt x="0" y="672"/>
                  </a:lnTo>
                  <a:lnTo>
                    <a:pt x="0" y="807"/>
                  </a:lnTo>
                  <a:lnTo>
                    <a:pt x="1120" y="135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7">
              <a:extLst>
                <a:ext uri="{FF2B5EF4-FFF2-40B4-BE49-F238E27FC236}">
                  <a16:creationId xmlns:a16="http://schemas.microsoft.com/office/drawing/2014/main" id="{2FC5E8A7-43D6-35C1-37D1-628BF72B0FAC}"/>
                </a:ext>
              </a:extLst>
            </p:cNvPr>
            <p:cNvSpPr/>
            <p:nvPr/>
          </p:nvSpPr>
          <p:spPr>
            <a:xfrm>
              <a:off x="2537452" y="3558191"/>
              <a:ext cx="259933" cy="398901"/>
            </a:xfrm>
            <a:custGeom>
              <a:avLst/>
              <a:gdLst/>
              <a:ahLst/>
              <a:cxnLst/>
              <a:rect l="l" t="t" r="r" b="b"/>
              <a:pathLst>
                <a:path w="3855" h="5916" extrusionOk="0">
                  <a:moveTo>
                    <a:pt x="1" y="1"/>
                  </a:moveTo>
                  <a:lnTo>
                    <a:pt x="1" y="3675"/>
                  </a:lnTo>
                  <a:lnTo>
                    <a:pt x="3854" y="5916"/>
                  </a:lnTo>
                  <a:lnTo>
                    <a:pt x="3854" y="2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A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7">
              <a:extLst>
                <a:ext uri="{FF2B5EF4-FFF2-40B4-BE49-F238E27FC236}">
                  <a16:creationId xmlns:a16="http://schemas.microsoft.com/office/drawing/2014/main" id="{826A63B6-3BD5-5EC4-4CFC-431A8C7A465D}"/>
                </a:ext>
              </a:extLst>
            </p:cNvPr>
            <p:cNvSpPr/>
            <p:nvPr/>
          </p:nvSpPr>
          <p:spPr>
            <a:xfrm>
              <a:off x="2537452" y="3555225"/>
              <a:ext cx="268968" cy="160208"/>
            </a:xfrm>
            <a:custGeom>
              <a:avLst/>
              <a:gdLst/>
              <a:ahLst/>
              <a:cxnLst/>
              <a:rect l="l" t="t" r="r" b="b"/>
              <a:pathLst>
                <a:path w="3989" h="2376" extrusionOk="0">
                  <a:moveTo>
                    <a:pt x="90" y="0"/>
                  </a:moveTo>
                  <a:lnTo>
                    <a:pt x="1" y="45"/>
                  </a:lnTo>
                  <a:lnTo>
                    <a:pt x="3854" y="2285"/>
                  </a:lnTo>
                  <a:lnTo>
                    <a:pt x="3944" y="2375"/>
                  </a:lnTo>
                  <a:lnTo>
                    <a:pt x="3989" y="22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574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7">
              <a:extLst>
                <a:ext uri="{FF2B5EF4-FFF2-40B4-BE49-F238E27FC236}">
                  <a16:creationId xmlns:a16="http://schemas.microsoft.com/office/drawing/2014/main" id="{6FFF8EE6-4406-82E3-4138-85443260D1FE}"/>
                </a:ext>
              </a:extLst>
            </p:cNvPr>
            <p:cNvSpPr/>
            <p:nvPr/>
          </p:nvSpPr>
          <p:spPr>
            <a:xfrm>
              <a:off x="2797317" y="3706262"/>
              <a:ext cx="9103" cy="250830"/>
            </a:xfrm>
            <a:custGeom>
              <a:avLst/>
              <a:gdLst/>
              <a:ahLst/>
              <a:cxnLst/>
              <a:rect l="l" t="t" r="r" b="b"/>
              <a:pathLst>
                <a:path w="135" h="3720" extrusionOk="0">
                  <a:moveTo>
                    <a:pt x="135" y="1"/>
                  </a:moveTo>
                  <a:lnTo>
                    <a:pt x="0" y="45"/>
                  </a:lnTo>
                  <a:lnTo>
                    <a:pt x="0" y="3720"/>
                  </a:lnTo>
                  <a:lnTo>
                    <a:pt x="135" y="363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362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7">
              <a:extLst>
                <a:ext uri="{FF2B5EF4-FFF2-40B4-BE49-F238E27FC236}">
                  <a16:creationId xmlns:a16="http://schemas.microsoft.com/office/drawing/2014/main" id="{85B36CAE-5482-124F-F9F6-767F14F12E28}"/>
                </a:ext>
              </a:extLst>
            </p:cNvPr>
            <p:cNvSpPr/>
            <p:nvPr/>
          </p:nvSpPr>
          <p:spPr>
            <a:xfrm>
              <a:off x="2371311" y="3582398"/>
              <a:ext cx="329383" cy="501593"/>
            </a:xfrm>
            <a:custGeom>
              <a:avLst/>
              <a:gdLst/>
              <a:ahLst/>
              <a:cxnLst/>
              <a:rect l="l" t="t" r="r" b="b"/>
              <a:pathLst>
                <a:path w="4885" h="7439" extrusionOk="0">
                  <a:moveTo>
                    <a:pt x="0" y="0"/>
                  </a:moveTo>
                  <a:lnTo>
                    <a:pt x="0" y="4616"/>
                  </a:lnTo>
                  <a:lnTo>
                    <a:pt x="4884" y="7439"/>
                  </a:lnTo>
                  <a:lnTo>
                    <a:pt x="4884" y="2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7">
              <a:extLst>
                <a:ext uri="{FF2B5EF4-FFF2-40B4-BE49-F238E27FC236}">
                  <a16:creationId xmlns:a16="http://schemas.microsoft.com/office/drawing/2014/main" id="{86597B1B-8461-C12D-8A1B-E878882079E6}"/>
                </a:ext>
              </a:extLst>
            </p:cNvPr>
            <p:cNvSpPr/>
            <p:nvPr/>
          </p:nvSpPr>
          <p:spPr>
            <a:xfrm>
              <a:off x="2371311" y="3506879"/>
              <a:ext cx="462350" cy="265934"/>
            </a:xfrm>
            <a:custGeom>
              <a:avLst/>
              <a:gdLst/>
              <a:ahLst/>
              <a:cxnLst/>
              <a:rect l="l" t="t" r="r" b="b"/>
              <a:pathLst>
                <a:path w="6857" h="3944" extrusionOk="0">
                  <a:moveTo>
                    <a:pt x="1972" y="0"/>
                  </a:moveTo>
                  <a:lnTo>
                    <a:pt x="0" y="1120"/>
                  </a:lnTo>
                  <a:lnTo>
                    <a:pt x="4884" y="3943"/>
                  </a:lnTo>
                  <a:lnTo>
                    <a:pt x="5870" y="3943"/>
                  </a:lnTo>
                  <a:lnTo>
                    <a:pt x="6856" y="2823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7">
              <a:extLst>
                <a:ext uri="{FF2B5EF4-FFF2-40B4-BE49-F238E27FC236}">
                  <a16:creationId xmlns:a16="http://schemas.microsoft.com/office/drawing/2014/main" id="{B6577505-90E2-EA18-424C-09ACE023A18A}"/>
                </a:ext>
              </a:extLst>
            </p:cNvPr>
            <p:cNvSpPr/>
            <p:nvPr/>
          </p:nvSpPr>
          <p:spPr>
            <a:xfrm>
              <a:off x="2700626" y="3697227"/>
              <a:ext cx="133034" cy="386764"/>
            </a:xfrm>
            <a:custGeom>
              <a:avLst/>
              <a:gdLst/>
              <a:ahLst/>
              <a:cxnLst/>
              <a:rect l="l" t="t" r="r" b="b"/>
              <a:pathLst>
                <a:path w="1973" h="5736" extrusionOk="0">
                  <a:moveTo>
                    <a:pt x="1972" y="0"/>
                  </a:moveTo>
                  <a:lnTo>
                    <a:pt x="0" y="1120"/>
                  </a:lnTo>
                  <a:lnTo>
                    <a:pt x="0" y="5736"/>
                  </a:lnTo>
                  <a:lnTo>
                    <a:pt x="1972" y="4616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7">
              <a:extLst>
                <a:ext uri="{FF2B5EF4-FFF2-40B4-BE49-F238E27FC236}">
                  <a16:creationId xmlns:a16="http://schemas.microsoft.com/office/drawing/2014/main" id="{F2DB284A-5D6F-AA5D-06B9-39523240A0BB}"/>
                </a:ext>
              </a:extLst>
            </p:cNvPr>
            <p:cNvSpPr/>
            <p:nvPr/>
          </p:nvSpPr>
          <p:spPr>
            <a:xfrm>
              <a:off x="2431726" y="3534052"/>
              <a:ext cx="338486" cy="196484"/>
            </a:xfrm>
            <a:custGeom>
              <a:avLst/>
              <a:gdLst/>
              <a:ahLst/>
              <a:cxnLst/>
              <a:rect l="l" t="t" r="r" b="b"/>
              <a:pathLst>
                <a:path w="5020" h="2914" extrusionOk="0">
                  <a:moveTo>
                    <a:pt x="1165" y="0"/>
                  </a:moveTo>
                  <a:lnTo>
                    <a:pt x="0" y="673"/>
                  </a:lnTo>
                  <a:lnTo>
                    <a:pt x="3899" y="2913"/>
                  </a:lnTo>
                  <a:lnTo>
                    <a:pt x="5019" y="2241"/>
                  </a:lnTo>
                  <a:lnTo>
                    <a:pt x="11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7">
              <a:extLst>
                <a:ext uri="{FF2B5EF4-FFF2-40B4-BE49-F238E27FC236}">
                  <a16:creationId xmlns:a16="http://schemas.microsoft.com/office/drawing/2014/main" id="{C6E185C4-46DF-F787-94D5-0C197663C961}"/>
                </a:ext>
              </a:extLst>
            </p:cNvPr>
            <p:cNvSpPr/>
            <p:nvPr/>
          </p:nvSpPr>
          <p:spPr>
            <a:xfrm>
              <a:off x="2431726" y="3579364"/>
              <a:ext cx="268968" cy="157174"/>
            </a:xfrm>
            <a:custGeom>
              <a:avLst/>
              <a:gdLst/>
              <a:ahLst/>
              <a:cxnLst/>
              <a:rect l="l" t="t" r="r" b="b"/>
              <a:pathLst>
                <a:path w="3989" h="2331" extrusionOk="0">
                  <a:moveTo>
                    <a:pt x="0" y="1"/>
                  </a:moveTo>
                  <a:lnTo>
                    <a:pt x="0" y="90"/>
                  </a:lnTo>
                  <a:lnTo>
                    <a:pt x="3899" y="2331"/>
                  </a:lnTo>
                  <a:lnTo>
                    <a:pt x="3988" y="2241"/>
                  </a:lnTo>
                  <a:lnTo>
                    <a:pt x="3899" y="2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7">
              <a:extLst>
                <a:ext uri="{FF2B5EF4-FFF2-40B4-BE49-F238E27FC236}">
                  <a16:creationId xmlns:a16="http://schemas.microsoft.com/office/drawing/2014/main" id="{28AC0B82-A0A6-1CD7-9B21-2388CE32A593}"/>
                </a:ext>
              </a:extLst>
            </p:cNvPr>
            <p:cNvSpPr/>
            <p:nvPr/>
          </p:nvSpPr>
          <p:spPr>
            <a:xfrm>
              <a:off x="2694558" y="3685090"/>
              <a:ext cx="75654" cy="51447"/>
            </a:xfrm>
            <a:custGeom>
              <a:avLst/>
              <a:gdLst/>
              <a:ahLst/>
              <a:cxnLst/>
              <a:rect l="l" t="t" r="r" b="b"/>
              <a:pathLst>
                <a:path w="1122" h="763" extrusionOk="0">
                  <a:moveTo>
                    <a:pt x="1121" y="1"/>
                  </a:moveTo>
                  <a:lnTo>
                    <a:pt x="1" y="673"/>
                  </a:lnTo>
                  <a:lnTo>
                    <a:pt x="1" y="763"/>
                  </a:lnTo>
                  <a:lnTo>
                    <a:pt x="1121" y="135"/>
                  </a:lnTo>
                  <a:lnTo>
                    <a:pt x="11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7">
              <a:extLst>
                <a:ext uri="{FF2B5EF4-FFF2-40B4-BE49-F238E27FC236}">
                  <a16:creationId xmlns:a16="http://schemas.microsoft.com/office/drawing/2014/main" id="{5BD7EAED-4B4D-752D-6D8E-61938533D524}"/>
                </a:ext>
              </a:extLst>
            </p:cNvPr>
            <p:cNvSpPr/>
            <p:nvPr/>
          </p:nvSpPr>
          <p:spPr>
            <a:xfrm>
              <a:off x="2398484" y="3639778"/>
              <a:ext cx="259933" cy="395867"/>
            </a:xfrm>
            <a:custGeom>
              <a:avLst/>
              <a:gdLst/>
              <a:ahLst/>
              <a:cxnLst/>
              <a:rect l="l" t="t" r="r" b="b"/>
              <a:pathLst>
                <a:path w="3855" h="5871" extrusionOk="0">
                  <a:moveTo>
                    <a:pt x="0" y="1"/>
                  </a:moveTo>
                  <a:lnTo>
                    <a:pt x="0" y="3630"/>
                  </a:lnTo>
                  <a:lnTo>
                    <a:pt x="3854" y="5871"/>
                  </a:lnTo>
                  <a:lnTo>
                    <a:pt x="3854" y="2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7">
              <a:extLst>
                <a:ext uri="{FF2B5EF4-FFF2-40B4-BE49-F238E27FC236}">
                  <a16:creationId xmlns:a16="http://schemas.microsoft.com/office/drawing/2014/main" id="{01038D91-4818-A43F-7823-BFEE55C75361}"/>
                </a:ext>
              </a:extLst>
            </p:cNvPr>
            <p:cNvSpPr/>
            <p:nvPr/>
          </p:nvSpPr>
          <p:spPr>
            <a:xfrm>
              <a:off x="2398484" y="3633777"/>
              <a:ext cx="268968" cy="160208"/>
            </a:xfrm>
            <a:custGeom>
              <a:avLst/>
              <a:gdLst/>
              <a:ahLst/>
              <a:cxnLst/>
              <a:rect l="l" t="t" r="r" b="b"/>
              <a:pathLst>
                <a:path w="3989" h="2376" extrusionOk="0">
                  <a:moveTo>
                    <a:pt x="90" y="0"/>
                  </a:moveTo>
                  <a:lnTo>
                    <a:pt x="0" y="90"/>
                  </a:lnTo>
                  <a:lnTo>
                    <a:pt x="3854" y="2330"/>
                  </a:lnTo>
                  <a:lnTo>
                    <a:pt x="3899" y="2375"/>
                  </a:lnTo>
                  <a:lnTo>
                    <a:pt x="3989" y="22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7">
              <a:extLst>
                <a:ext uri="{FF2B5EF4-FFF2-40B4-BE49-F238E27FC236}">
                  <a16:creationId xmlns:a16="http://schemas.microsoft.com/office/drawing/2014/main" id="{101CD390-559B-9B37-F4F6-A29F3AD43613}"/>
                </a:ext>
              </a:extLst>
            </p:cNvPr>
            <p:cNvSpPr/>
            <p:nvPr/>
          </p:nvSpPr>
          <p:spPr>
            <a:xfrm>
              <a:off x="2658349" y="3784815"/>
              <a:ext cx="9103" cy="250830"/>
            </a:xfrm>
            <a:custGeom>
              <a:avLst/>
              <a:gdLst/>
              <a:ahLst/>
              <a:cxnLst/>
              <a:rect l="l" t="t" r="r" b="b"/>
              <a:pathLst>
                <a:path w="135" h="3720" extrusionOk="0">
                  <a:moveTo>
                    <a:pt x="135" y="1"/>
                  </a:moveTo>
                  <a:lnTo>
                    <a:pt x="0" y="90"/>
                  </a:lnTo>
                  <a:lnTo>
                    <a:pt x="0" y="3720"/>
                  </a:lnTo>
                  <a:lnTo>
                    <a:pt x="135" y="367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7">
              <a:extLst>
                <a:ext uri="{FF2B5EF4-FFF2-40B4-BE49-F238E27FC236}">
                  <a16:creationId xmlns:a16="http://schemas.microsoft.com/office/drawing/2014/main" id="{610DDF51-D406-D15F-FFB5-315285AC3C48}"/>
                </a:ext>
              </a:extLst>
            </p:cNvPr>
            <p:cNvSpPr/>
            <p:nvPr/>
          </p:nvSpPr>
          <p:spPr>
            <a:xfrm>
              <a:off x="3915196" y="1902513"/>
              <a:ext cx="1365744" cy="791666"/>
            </a:xfrm>
            <a:custGeom>
              <a:avLst/>
              <a:gdLst/>
              <a:ahLst/>
              <a:cxnLst/>
              <a:rect l="l" t="t" r="r" b="b"/>
              <a:pathLst>
                <a:path w="20255" h="11741" extrusionOk="0">
                  <a:moveTo>
                    <a:pt x="16177" y="0"/>
                  </a:moveTo>
                  <a:lnTo>
                    <a:pt x="1" y="9366"/>
                  </a:lnTo>
                  <a:lnTo>
                    <a:pt x="4079" y="11740"/>
                  </a:lnTo>
                  <a:lnTo>
                    <a:pt x="20255" y="2375"/>
                  </a:lnTo>
                  <a:lnTo>
                    <a:pt x="16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7">
              <a:extLst>
                <a:ext uri="{FF2B5EF4-FFF2-40B4-BE49-F238E27FC236}">
                  <a16:creationId xmlns:a16="http://schemas.microsoft.com/office/drawing/2014/main" id="{0BE9A3BF-7EA4-9FD6-104C-4F954715B5D4}"/>
                </a:ext>
              </a:extLst>
            </p:cNvPr>
            <p:cNvSpPr/>
            <p:nvPr/>
          </p:nvSpPr>
          <p:spPr>
            <a:xfrm>
              <a:off x="1833510" y="3561226"/>
              <a:ext cx="577112" cy="332418"/>
            </a:xfrm>
            <a:custGeom>
              <a:avLst/>
              <a:gdLst/>
              <a:ahLst/>
              <a:cxnLst/>
              <a:rect l="l" t="t" r="r" b="b"/>
              <a:pathLst>
                <a:path w="8559" h="4930" extrusionOk="0">
                  <a:moveTo>
                    <a:pt x="4481" y="1"/>
                  </a:moveTo>
                  <a:lnTo>
                    <a:pt x="0" y="2600"/>
                  </a:lnTo>
                  <a:lnTo>
                    <a:pt x="314" y="4930"/>
                  </a:lnTo>
                  <a:lnTo>
                    <a:pt x="4078" y="4930"/>
                  </a:lnTo>
                  <a:lnTo>
                    <a:pt x="8559" y="2331"/>
                  </a:lnTo>
                  <a:lnTo>
                    <a:pt x="4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7">
              <a:extLst>
                <a:ext uri="{FF2B5EF4-FFF2-40B4-BE49-F238E27FC236}">
                  <a16:creationId xmlns:a16="http://schemas.microsoft.com/office/drawing/2014/main" id="{881590BA-7D3F-3C10-6B69-CA00C3209FB2}"/>
                </a:ext>
              </a:extLst>
            </p:cNvPr>
            <p:cNvSpPr/>
            <p:nvPr/>
          </p:nvSpPr>
          <p:spPr>
            <a:xfrm>
              <a:off x="4190165" y="2062653"/>
              <a:ext cx="1284157" cy="966910"/>
            </a:xfrm>
            <a:custGeom>
              <a:avLst/>
              <a:gdLst/>
              <a:ahLst/>
              <a:cxnLst/>
              <a:rect l="l" t="t" r="r" b="b"/>
              <a:pathLst>
                <a:path w="19045" h="14340" extrusionOk="0">
                  <a:moveTo>
                    <a:pt x="16177" y="0"/>
                  </a:moveTo>
                  <a:lnTo>
                    <a:pt x="1" y="9365"/>
                  </a:lnTo>
                  <a:lnTo>
                    <a:pt x="2868" y="14339"/>
                  </a:lnTo>
                  <a:lnTo>
                    <a:pt x="19045" y="4974"/>
                  </a:lnTo>
                  <a:lnTo>
                    <a:pt x="16177" y="0"/>
                  </a:lnTo>
                  <a:close/>
                </a:path>
              </a:pathLst>
            </a:custGeom>
            <a:solidFill>
              <a:srgbClr val="D3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7">
              <a:extLst>
                <a:ext uri="{FF2B5EF4-FFF2-40B4-BE49-F238E27FC236}">
                  <a16:creationId xmlns:a16="http://schemas.microsoft.com/office/drawing/2014/main" id="{8EBB1F01-741C-C148-A3D0-277E6B13057D}"/>
                </a:ext>
              </a:extLst>
            </p:cNvPr>
            <p:cNvSpPr/>
            <p:nvPr/>
          </p:nvSpPr>
          <p:spPr>
            <a:xfrm>
              <a:off x="2570694" y="3008321"/>
              <a:ext cx="1812923" cy="1048498"/>
            </a:xfrm>
            <a:custGeom>
              <a:avLst/>
              <a:gdLst/>
              <a:ahLst/>
              <a:cxnLst/>
              <a:rect l="l" t="t" r="r" b="b"/>
              <a:pathLst>
                <a:path w="26887" h="15550" extrusionOk="0">
                  <a:moveTo>
                    <a:pt x="26393" y="1"/>
                  </a:moveTo>
                  <a:lnTo>
                    <a:pt x="1" y="15236"/>
                  </a:lnTo>
                  <a:lnTo>
                    <a:pt x="494" y="15550"/>
                  </a:lnTo>
                  <a:lnTo>
                    <a:pt x="8246" y="12816"/>
                  </a:lnTo>
                  <a:lnTo>
                    <a:pt x="19941" y="5826"/>
                  </a:lnTo>
                  <a:lnTo>
                    <a:pt x="26886" y="314"/>
                  </a:lnTo>
                  <a:lnTo>
                    <a:pt x="263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7">
              <a:extLst>
                <a:ext uri="{FF2B5EF4-FFF2-40B4-BE49-F238E27FC236}">
                  <a16:creationId xmlns:a16="http://schemas.microsoft.com/office/drawing/2014/main" id="{DD39BF9D-E785-0B22-4E73-11FC76E80005}"/>
                </a:ext>
              </a:extLst>
            </p:cNvPr>
            <p:cNvSpPr/>
            <p:nvPr/>
          </p:nvSpPr>
          <p:spPr>
            <a:xfrm>
              <a:off x="2108412" y="3718331"/>
              <a:ext cx="495592" cy="510696"/>
            </a:xfrm>
            <a:custGeom>
              <a:avLst/>
              <a:gdLst/>
              <a:ahLst/>
              <a:cxnLst/>
              <a:rect l="l" t="t" r="r" b="b"/>
              <a:pathLst>
                <a:path w="7350" h="7574" extrusionOk="0">
                  <a:moveTo>
                    <a:pt x="4482" y="1"/>
                  </a:moveTo>
                  <a:lnTo>
                    <a:pt x="1" y="2600"/>
                  </a:lnTo>
                  <a:lnTo>
                    <a:pt x="314" y="4975"/>
                  </a:lnTo>
                  <a:lnTo>
                    <a:pt x="2869" y="7574"/>
                  </a:lnTo>
                  <a:lnTo>
                    <a:pt x="7350" y="5020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7">
              <a:extLst>
                <a:ext uri="{FF2B5EF4-FFF2-40B4-BE49-F238E27FC236}">
                  <a16:creationId xmlns:a16="http://schemas.microsoft.com/office/drawing/2014/main" id="{9028F058-FD9D-FD57-B46E-AFB51CB2BD1E}"/>
                </a:ext>
              </a:extLst>
            </p:cNvPr>
            <p:cNvSpPr/>
            <p:nvPr/>
          </p:nvSpPr>
          <p:spPr>
            <a:xfrm>
              <a:off x="2235310" y="2398036"/>
              <a:ext cx="3239015" cy="2148240"/>
            </a:xfrm>
            <a:custGeom>
              <a:avLst/>
              <a:gdLst/>
              <a:ahLst/>
              <a:cxnLst/>
              <a:rect l="l" t="t" r="r" b="b"/>
              <a:pathLst>
                <a:path w="48037" h="31860" extrusionOk="0">
                  <a:moveTo>
                    <a:pt x="48037" y="0"/>
                  </a:moveTo>
                  <a:lnTo>
                    <a:pt x="987" y="27155"/>
                  </a:lnTo>
                  <a:lnTo>
                    <a:pt x="1" y="29126"/>
                  </a:lnTo>
                  <a:lnTo>
                    <a:pt x="987" y="31860"/>
                  </a:lnTo>
                  <a:lnTo>
                    <a:pt x="48037" y="4705"/>
                  </a:lnTo>
                  <a:lnTo>
                    <a:pt x="480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7">
              <a:extLst>
                <a:ext uri="{FF2B5EF4-FFF2-40B4-BE49-F238E27FC236}">
                  <a16:creationId xmlns:a16="http://schemas.microsoft.com/office/drawing/2014/main" id="{BB83CFD7-0E34-A9E7-FCC3-804A0E4F91DB}"/>
                </a:ext>
              </a:extLst>
            </p:cNvPr>
            <p:cNvSpPr/>
            <p:nvPr/>
          </p:nvSpPr>
          <p:spPr>
            <a:xfrm>
              <a:off x="1640128" y="3893575"/>
              <a:ext cx="661733" cy="516764"/>
            </a:xfrm>
            <a:custGeom>
              <a:avLst/>
              <a:gdLst/>
              <a:ahLst/>
              <a:cxnLst/>
              <a:rect l="l" t="t" r="r" b="b"/>
              <a:pathLst>
                <a:path w="9814" h="7664" extrusionOk="0">
                  <a:moveTo>
                    <a:pt x="6946" y="1"/>
                  </a:moveTo>
                  <a:lnTo>
                    <a:pt x="0" y="6677"/>
                  </a:lnTo>
                  <a:lnTo>
                    <a:pt x="493" y="7663"/>
                  </a:lnTo>
                  <a:lnTo>
                    <a:pt x="9410" y="5781"/>
                  </a:lnTo>
                  <a:lnTo>
                    <a:pt x="9814" y="4975"/>
                  </a:lnTo>
                  <a:lnTo>
                    <a:pt x="9500" y="1972"/>
                  </a:lnTo>
                  <a:lnTo>
                    <a:pt x="69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7">
              <a:extLst>
                <a:ext uri="{FF2B5EF4-FFF2-40B4-BE49-F238E27FC236}">
                  <a16:creationId xmlns:a16="http://schemas.microsoft.com/office/drawing/2014/main" id="{E712BF11-D0C8-E32C-38CA-6E4470CC9336}"/>
                </a:ext>
              </a:extLst>
            </p:cNvPr>
            <p:cNvSpPr/>
            <p:nvPr/>
          </p:nvSpPr>
          <p:spPr>
            <a:xfrm>
              <a:off x="1416539" y="3736469"/>
              <a:ext cx="417039" cy="462350"/>
            </a:xfrm>
            <a:custGeom>
              <a:avLst/>
              <a:gdLst/>
              <a:ahLst/>
              <a:cxnLst/>
              <a:rect l="l" t="t" r="r" b="b"/>
              <a:pathLst>
                <a:path w="6185" h="6857" extrusionOk="0">
                  <a:moveTo>
                    <a:pt x="6184" y="1"/>
                  </a:moveTo>
                  <a:lnTo>
                    <a:pt x="3316" y="1659"/>
                  </a:lnTo>
                  <a:lnTo>
                    <a:pt x="0" y="6857"/>
                  </a:lnTo>
                  <a:lnTo>
                    <a:pt x="0" y="6857"/>
                  </a:lnTo>
                  <a:lnTo>
                    <a:pt x="5915" y="2107"/>
                  </a:lnTo>
                  <a:lnTo>
                    <a:pt x="61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7">
              <a:extLst>
                <a:ext uri="{FF2B5EF4-FFF2-40B4-BE49-F238E27FC236}">
                  <a16:creationId xmlns:a16="http://schemas.microsoft.com/office/drawing/2014/main" id="{CBD61F41-A90D-5FB3-2BB1-66C695BA1643}"/>
                </a:ext>
              </a:extLst>
            </p:cNvPr>
            <p:cNvSpPr/>
            <p:nvPr/>
          </p:nvSpPr>
          <p:spPr>
            <a:xfrm>
              <a:off x="1416539" y="3736469"/>
              <a:ext cx="691941" cy="619456"/>
            </a:xfrm>
            <a:custGeom>
              <a:avLst/>
              <a:gdLst/>
              <a:ahLst/>
              <a:cxnLst/>
              <a:rect l="l" t="t" r="r" b="b"/>
              <a:pathLst>
                <a:path w="10262" h="9187" extrusionOk="0">
                  <a:moveTo>
                    <a:pt x="6184" y="1"/>
                  </a:moveTo>
                  <a:lnTo>
                    <a:pt x="0" y="6857"/>
                  </a:lnTo>
                  <a:lnTo>
                    <a:pt x="4033" y="9187"/>
                  </a:lnTo>
                  <a:lnTo>
                    <a:pt x="10262" y="2331"/>
                  </a:lnTo>
                  <a:lnTo>
                    <a:pt x="9186" y="180"/>
                  </a:lnTo>
                  <a:lnTo>
                    <a:pt x="61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7">
              <a:extLst>
                <a:ext uri="{FF2B5EF4-FFF2-40B4-BE49-F238E27FC236}">
                  <a16:creationId xmlns:a16="http://schemas.microsoft.com/office/drawing/2014/main" id="{03DA779F-42E0-9483-FEA7-2B58A9B47A82}"/>
                </a:ext>
              </a:extLst>
            </p:cNvPr>
            <p:cNvSpPr/>
            <p:nvPr/>
          </p:nvSpPr>
          <p:spPr>
            <a:xfrm>
              <a:off x="1688474" y="4132268"/>
              <a:ext cx="462350" cy="223657"/>
            </a:xfrm>
            <a:custGeom>
              <a:avLst/>
              <a:gdLst/>
              <a:ahLst/>
              <a:cxnLst/>
              <a:rect l="l" t="t" r="r" b="b"/>
              <a:pathLst>
                <a:path w="6857" h="3317" extrusionOk="0">
                  <a:moveTo>
                    <a:pt x="6856" y="1"/>
                  </a:moveTo>
                  <a:lnTo>
                    <a:pt x="2196" y="897"/>
                  </a:lnTo>
                  <a:lnTo>
                    <a:pt x="672" y="1883"/>
                  </a:lnTo>
                  <a:lnTo>
                    <a:pt x="0" y="3317"/>
                  </a:lnTo>
                  <a:lnTo>
                    <a:pt x="0" y="3317"/>
                  </a:lnTo>
                  <a:lnTo>
                    <a:pt x="5915" y="2107"/>
                  </a:lnTo>
                  <a:lnTo>
                    <a:pt x="6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7">
              <a:extLst>
                <a:ext uri="{FF2B5EF4-FFF2-40B4-BE49-F238E27FC236}">
                  <a16:creationId xmlns:a16="http://schemas.microsoft.com/office/drawing/2014/main" id="{52855B21-9F5C-6AF5-86B0-B5502A8021DC}"/>
                </a:ext>
              </a:extLst>
            </p:cNvPr>
            <p:cNvSpPr/>
            <p:nvPr/>
          </p:nvSpPr>
          <p:spPr>
            <a:xfrm>
              <a:off x="1416539" y="3857367"/>
              <a:ext cx="259933" cy="341453"/>
            </a:xfrm>
            <a:custGeom>
              <a:avLst/>
              <a:gdLst/>
              <a:ahLst/>
              <a:cxnLst/>
              <a:rect l="l" t="t" r="r" b="b"/>
              <a:pathLst>
                <a:path w="3855" h="5064" extrusionOk="0">
                  <a:moveTo>
                    <a:pt x="3854" y="0"/>
                  </a:moveTo>
                  <a:lnTo>
                    <a:pt x="2151" y="1658"/>
                  </a:lnTo>
                  <a:lnTo>
                    <a:pt x="0" y="5064"/>
                  </a:lnTo>
                  <a:lnTo>
                    <a:pt x="0" y="5064"/>
                  </a:lnTo>
                  <a:lnTo>
                    <a:pt x="1927" y="3674"/>
                  </a:lnTo>
                  <a:lnTo>
                    <a:pt x="2196" y="2599"/>
                  </a:lnTo>
                  <a:lnTo>
                    <a:pt x="38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7">
              <a:extLst>
                <a:ext uri="{FF2B5EF4-FFF2-40B4-BE49-F238E27FC236}">
                  <a16:creationId xmlns:a16="http://schemas.microsoft.com/office/drawing/2014/main" id="{F5CB97F4-1EBD-1837-C0E7-A53FD0CF4AD5}"/>
                </a:ext>
              </a:extLst>
            </p:cNvPr>
            <p:cNvSpPr/>
            <p:nvPr/>
          </p:nvSpPr>
          <p:spPr>
            <a:xfrm>
              <a:off x="1416539" y="4032610"/>
              <a:ext cx="420006" cy="323315"/>
            </a:xfrm>
            <a:custGeom>
              <a:avLst/>
              <a:gdLst/>
              <a:ahLst/>
              <a:cxnLst/>
              <a:rect l="l" t="t" r="r" b="b"/>
              <a:pathLst>
                <a:path w="6229" h="4795" extrusionOk="0">
                  <a:moveTo>
                    <a:pt x="2196" y="0"/>
                  </a:moveTo>
                  <a:lnTo>
                    <a:pt x="0" y="2465"/>
                  </a:lnTo>
                  <a:lnTo>
                    <a:pt x="4033" y="4795"/>
                  </a:lnTo>
                  <a:lnTo>
                    <a:pt x="6229" y="2375"/>
                  </a:lnTo>
                  <a:lnTo>
                    <a:pt x="2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7">
              <a:extLst>
                <a:ext uri="{FF2B5EF4-FFF2-40B4-BE49-F238E27FC236}">
                  <a16:creationId xmlns:a16="http://schemas.microsoft.com/office/drawing/2014/main" id="{5A39EA01-3703-5A74-95CF-957940F2E45D}"/>
                </a:ext>
              </a:extLst>
            </p:cNvPr>
            <p:cNvSpPr/>
            <p:nvPr/>
          </p:nvSpPr>
          <p:spPr>
            <a:xfrm>
              <a:off x="1289641" y="4198751"/>
              <a:ext cx="398901" cy="335452"/>
            </a:xfrm>
            <a:custGeom>
              <a:avLst/>
              <a:gdLst/>
              <a:ahLst/>
              <a:cxnLst/>
              <a:rect l="l" t="t" r="r" b="b"/>
              <a:pathLst>
                <a:path w="5916" h="4975" extrusionOk="0">
                  <a:moveTo>
                    <a:pt x="1882" y="1"/>
                  </a:moveTo>
                  <a:lnTo>
                    <a:pt x="0" y="3406"/>
                  </a:lnTo>
                  <a:lnTo>
                    <a:pt x="2734" y="4974"/>
                  </a:lnTo>
                  <a:lnTo>
                    <a:pt x="5915" y="2331"/>
                  </a:lnTo>
                  <a:lnTo>
                    <a:pt x="1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7">
              <a:extLst>
                <a:ext uri="{FF2B5EF4-FFF2-40B4-BE49-F238E27FC236}">
                  <a16:creationId xmlns:a16="http://schemas.microsoft.com/office/drawing/2014/main" id="{818E4796-ED46-FA0C-C0A2-D7F4BA0A049B}"/>
                </a:ext>
              </a:extLst>
            </p:cNvPr>
            <p:cNvSpPr/>
            <p:nvPr/>
          </p:nvSpPr>
          <p:spPr>
            <a:xfrm>
              <a:off x="1688474" y="4512963"/>
              <a:ext cx="613388" cy="160208"/>
            </a:xfrm>
            <a:custGeom>
              <a:avLst/>
              <a:gdLst/>
              <a:ahLst/>
              <a:cxnLst/>
              <a:rect l="l" t="t" r="r" b="b"/>
              <a:pathLst>
                <a:path w="9097" h="2376" extrusionOk="0">
                  <a:moveTo>
                    <a:pt x="7887" y="1"/>
                  </a:moveTo>
                  <a:lnTo>
                    <a:pt x="672" y="1569"/>
                  </a:lnTo>
                  <a:lnTo>
                    <a:pt x="0" y="2376"/>
                  </a:lnTo>
                  <a:lnTo>
                    <a:pt x="6229" y="2152"/>
                  </a:lnTo>
                  <a:lnTo>
                    <a:pt x="9097" y="494"/>
                  </a:lnTo>
                  <a:lnTo>
                    <a:pt x="78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7">
              <a:extLst>
                <a:ext uri="{FF2B5EF4-FFF2-40B4-BE49-F238E27FC236}">
                  <a16:creationId xmlns:a16="http://schemas.microsoft.com/office/drawing/2014/main" id="{6BCE9DEC-3224-7A51-B2F0-9012E620B457}"/>
                </a:ext>
              </a:extLst>
            </p:cNvPr>
            <p:cNvSpPr/>
            <p:nvPr/>
          </p:nvSpPr>
          <p:spPr>
            <a:xfrm>
              <a:off x="1688474" y="4228959"/>
              <a:ext cx="682906" cy="444212"/>
            </a:xfrm>
            <a:custGeom>
              <a:avLst/>
              <a:gdLst/>
              <a:ahLst/>
              <a:cxnLst/>
              <a:rect l="l" t="t" r="r" b="b"/>
              <a:pathLst>
                <a:path w="10128" h="6588" extrusionOk="0">
                  <a:moveTo>
                    <a:pt x="9097" y="1"/>
                  </a:moveTo>
                  <a:lnTo>
                    <a:pt x="0" y="1883"/>
                  </a:lnTo>
                  <a:lnTo>
                    <a:pt x="0" y="6588"/>
                  </a:lnTo>
                  <a:lnTo>
                    <a:pt x="9097" y="4706"/>
                  </a:lnTo>
                  <a:lnTo>
                    <a:pt x="10127" y="2510"/>
                  </a:lnTo>
                  <a:lnTo>
                    <a:pt x="90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7">
              <a:extLst>
                <a:ext uri="{FF2B5EF4-FFF2-40B4-BE49-F238E27FC236}">
                  <a16:creationId xmlns:a16="http://schemas.microsoft.com/office/drawing/2014/main" id="{11FF34DD-92A0-63D4-9E6F-D76854185C3C}"/>
                </a:ext>
              </a:extLst>
            </p:cNvPr>
            <p:cNvSpPr/>
            <p:nvPr/>
          </p:nvSpPr>
          <p:spPr>
            <a:xfrm>
              <a:off x="1473920" y="4355857"/>
              <a:ext cx="281105" cy="317314"/>
            </a:xfrm>
            <a:custGeom>
              <a:avLst/>
              <a:gdLst/>
              <a:ahLst/>
              <a:cxnLst/>
              <a:rect l="l" t="t" r="r" b="b"/>
              <a:pathLst>
                <a:path w="4169" h="4706" extrusionOk="0">
                  <a:moveTo>
                    <a:pt x="3182" y="1"/>
                  </a:moveTo>
                  <a:lnTo>
                    <a:pt x="1" y="2644"/>
                  </a:lnTo>
                  <a:lnTo>
                    <a:pt x="1" y="4123"/>
                  </a:lnTo>
                  <a:lnTo>
                    <a:pt x="3182" y="4706"/>
                  </a:lnTo>
                  <a:lnTo>
                    <a:pt x="4168" y="2600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7">
              <a:extLst>
                <a:ext uri="{FF2B5EF4-FFF2-40B4-BE49-F238E27FC236}">
                  <a16:creationId xmlns:a16="http://schemas.microsoft.com/office/drawing/2014/main" id="{4455191E-6344-32AE-0AD6-4CD8A705DCC6}"/>
                </a:ext>
              </a:extLst>
            </p:cNvPr>
            <p:cNvSpPr/>
            <p:nvPr/>
          </p:nvSpPr>
          <p:spPr>
            <a:xfrm>
              <a:off x="1289641" y="4428409"/>
              <a:ext cx="184347" cy="205519"/>
            </a:xfrm>
            <a:custGeom>
              <a:avLst/>
              <a:gdLst/>
              <a:ahLst/>
              <a:cxnLst/>
              <a:rect l="l" t="t" r="r" b="b"/>
              <a:pathLst>
                <a:path w="2734" h="3048" extrusionOk="0">
                  <a:moveTo>
                    <a:pt x="0" y="0"/>
                  </a:moveTo>
                  <a:lnTo>
                    <a:pt x="0" y="1479"/>
                  </a:lnTo>
                  <a:lnTo>
                    <a:pt x="2734" y="3047"/>
                  </a:lnTo>
                  <a:lnTo>
                    <a:pt x="2734" y="15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7">
              <a:extLst>
                <a:ext uri="{FF2B5EF4-FFF2-40B4-BE49-F238E27FC236}">
                  <a16:creationId xmlns:a16="http://schemas.microsoft.com/office/drawing/2014/main" id="{FF4BA128-D4C1-A0DD-AA16-690B1886D89F}"/>
                </a:ext>
              </a:extLst>
            </p:cNvPr>
            <p:cNvSpPr/>
            <p:nvPr/>
          </p:nvSpPr>
          <p:spPr>
            <a:xfrm>
              <a:off x="4410720" y="3162393"/>
              <a:ext cx="2317483" cy="486557"/>
            </a:xfrm>
            <a:custGeom>
              <a:avLst/>
              <a:gdLst/>
              <a:ahLst/>
              <a:cxnLst/>
              <a:rect l="l" t="t" r="r" b="b"/>
              <a:pathLst>
                <a:path w="34370" h="7216" extrusionOk="0">
                  <a:moveTo>
                    <a:pt x="4123" y="1"/>
                  </a:moveTo>
                  <a:lnTo>
                    <a:pt x="1" y="494"/>
                  </a:lnTo>
                  <a:lnTo>
                    <a:pt x="1" y="1435"/>
                  </a:lnTo>
                  <a:lnTo>
                    <a:pt x="33070" y="7215"/>
                  </a:lnTo>
                  <a:lnTo>
                    <a:pt x="34369" y="3899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7">
              <a:extLst>
                <a:ext uri="{FF2B5EF4-FFF2-40B4-BE49-F238E27FC236}">
                  <a16:creationId xmlns:a16="http://schemas.microsoft.com/office/drawing/2014/main" id="{16DB89C3-93D5-6AA1-3DE4-035A0C11FA62}"/>
                </a:ext>
              </a:extLst>
            </p:cNvPr>
            <p:cNvSpPr/>
            <p:nvPr/>
          </p:nvSpPr>
          <p:spPr>
            <a:xfrm>
              <a:off x="6640543" y="3455499"/>
              <a:ext cx="220623" cy="193449"/>
            </a:xfrm>
            <a:custGeom>
              <a:avLst/>
              <a:gdLst/>
              <a:ahLst/>
              <a:cxnLst/>
              <a:rect l="l" t="t" r="r" b="b"/>
              <a:pathLst>
                <a:path w="3272" h="2869" extrusionOk="0">
                  <a:moveTo>
                    <a:pt x="3271" y="0"/>
                  </a:moveTo>
                  <a:lnTo>
                    <a:pt x="1389" y="449"/>
                  </a:lnTo>
                  <a:lnTo>
                    <a:pt x="0" y="1882"/>
                  </a:lnTo>
                  <a:lnTo>
                    <a:pt x="0" y="2868"/>
                  </a:lnTo>
                  <a:lnTo>
                    <a:pt x="3271" y="986"/>
                  </a:lnTo>
                  <a:lnTo>
                    <a:pt x="3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7">
              <a:extLst>
                <a:ext uri="{FF2B5EF4-FFF2-40B4-BE49-F238E27FC236}">
                  <a16:creationId xmlns:a16="http://schemas.microsoft.com/office/drawing/2014/main" id="{B2908D03-54C2-9901-7CED-612D7EE5F311}"/>
                </a:ext>
              </a:extLst>
            </p:cNvPr>
            <p:cNvSpPr/>
            <p:nvPr/>
          </p:nvSpPr>
          <p:spPr>
            <a:xfrm>
              <a:off x="4410720" y="2697144"/>
              <a:ext cx="2450450" cy="885323"/>
            </a:xfrm>
            <a:custGeom>
              <a:avLst/>
              <a:gdLst/>
              <a:ahLst/>
              <a:cxnLst/>
              <a:rect l="l" t="t" r="r" b="b"/>
              <a:pathLst>
                <a:path w="36342" h="13130" extrusionOk="0">
                  <a:moveTo>
                    <a:pt x="12771" y="0"/>
                  </a:moveTo>
                  <a:lnTo>
                    <a:pt x="1" y="7394"/>
                  </a:lnTo>
                  <a:lnTo>
                    <a:pt x="33070" y="13129"/>
                  </a:lnTo>
                  <a:lnTo>
                    <a:pt x="36341" y="11247"/>
                  </a:lnTo>
                  <a:lnTo>
                    <a:pt x="127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7">
              <a:extLst>
                <a:ext uri="{FF2B5EF4-FFF2-40B4-BE49-F238E27FC236}">
                  <a16:creationId xmlns:a16="http://schemas.microsoft.com/office/drawing/2014/main" id="{7D746270-753C-99FB-39B2-AFA1F4F4D1D0}"/>
                </a:ext>
              </a:extLst>
            </p:cNvPr>
            <p:cNvSpPr/>
            <p:nvPr/>
          </p:nvSpPr>
          <p:spPr>
            <a:xfrm>
              <a:off x="5220455" y="2908596"/>
              <a:ext cx="420073" cy="241795"/>
            </a:xfrm>
            <a:custGeom>
              <a:avLst/>
              <a:gdLst/>
              <a:ahLst/>
              <a:cxnLst/>
              <a:rect l="l" t="t" r="r" b="b"/>
              <a:pathLst>
                <a:path w="6230" h="3586" extrusionOk="0">
                  <a:moveTo>
                    <a:pt x="2017" y="1"/>
                  </a:moveTo>
                  <a:lnTo>
                    <a:pt x="1" y="1166"/>
                  </a:lnTo>
                  <a:lnTo>
                    <a:pt x="4168" y="3586"/>
                  </a:lnTo>
                  <a:lnTo>
                    <a:pt x="6229" y="2421"/>
                  </a:lnTo>
                  <a:lnTo>
                    <a:pt x="20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7">
              <a:extLst>
                <a:ext uri="{FF2B5EF4-FFF2-40B4-BE49-F238E27FC236}">
                  <a16:creationId xmlns:a16="http://schemas.microsoft.com/office/drawing/2014/main" id="{1C1C39CE-9978-EE2A-573D-623B5519C868}"/>
                </a:ext>
              </a:extLst>
            </p:cNvPr>
            <p:cNvSpPr/>
            <p:nvPr/>
          </p:nvSpPr>
          <p:spPr>
            <a:xfrm>
              <a:off x="5317146" y="2929768"/>
              <a:ext cx="133034" cy="75586"/>
            </a:xfrm>
            <a:custGeom>
              <a:avLst/>
              <a:gdLst/>
              <a:ahLst/>
              <a:cxnLst/>
              <a:rect l="l" t="t" r="r" b="b"/>
              <a:pathLst>
                <a:path w="1973" h="1121" extrusionOk="0">
                  <a:moveTo>
                    <a:pt x="628" y="1"/>
                  </a:moveTo>
                  <a:lnTo>
                    <a:pt x="0" y="359"/>
                  </a:lnTo>
                  <a:lnTo>
                    <a:pt x="1300" y="1121"/>
                  </a:lnTo>
                  <a:lnTo>
                    <a:pt x="1972" y="762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7">
              <a:extLst>
                <a:ext uri="{FF2B5EF4-FFF2-40B4-BE49-F238E27FC236}">
                  <a16:creationId xmlns:a16="http://schemas.microsoft.com/office/drawing/2014/main" id="{7214159E-D94C-B3EA-C60E-5141C87D96CA}"/>
                </a:ext>
              </a:extLst>
            </p:cNvPr>
            <p:cNvSpPr/>
            <p:nvPr/>
          </p:nvSpPr>
          <p:spPr>
            <a:xfrm>
              <a:off x="2603936" y="3029493"/>
              <a:ext cx="1924718" cy="1124016"/>
            </a:xfrm>
            <a:custGeom>
              <a:avLst/>
              <a:gdLst/>
              <a:ahLst/>
              <a:cxnLst/>
              <a:rect l="l" t="t" r="r" b="b"/>
              <a:pathLst>
                <a:path w="28545" h="16670" extrusionOk="0">
                  <a:moveTo>
                    <a:pt x="26393" y="0"/>
                  </a:moveTo>
                  <a:lnTo>
                    <a:pt x="1" y="15236"/>
                  </a:lnTo>
                  <a:lnTo>
                    <a:pt x="404" y="15684"/>
                  </a:lnTo>
                  <a:lnTo>
                    <a:pt x="2241" y="16669"/>
                  </a:lnTo>
                  <a:lnTo>
                    <a:pt x="28544" y="1210"/>
                  </a:lnTo>
                  <a:lnTo>
                    <a:pt x="263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7">
              <a:extLst>
                <a:ext uri="{FF2B5EF4-FFF2-40B4-BE49-F238E27FC236}">
                  <a16:creationId xmlns:a16="http://schemas.microsoft.com/office/drawing/2014/main" id="{62D495B6-3833-F256-0159-D0B85D81BF3E}"/>
                </a:ext>
              </a:extLst>
            </p:cNvPr>
            <p:cNvSpPr/>
            <p:nvPr/>
          </p:nvSpPr>
          <p:spPr>
            <a:xfrm>
              <a:off x="2945388" y="2830043"/>
              <a:ext cx="1791751" cy="1223742"/>
            </a:xfrm>
            <a:custGeom>
              <a:avLst/>
              <a:gdLst/>
              <a:ahLst/>
              <a:cxnLst/>
              <a:rect l="l" t="t" r="r" b="b"/>
              <a:pathLst>
                <a:path w="26573" h="18149" extrusionOk="0">
                  <a:moveTo>
                    <a:pt x="26572" y="1"/>
                  </a:moveTo>
                  <a:lnTo>
                    <a:pt x="24466" y="942"/>
                  </a:lnTo>
                  <a:lnTo>
                    <a:pt x="0" y="15102"/>
                  </a:lnTo>
                  <a:lnTo>
                    <a:pt x="0" y="16984"/>
                  </a:lnTo>
                  <a:lnTo>
                    <a:pt x="179" y="18149"/>
                  </a:lnTo>
                  <a:lnTo>
                    <a:pt x="26572" y="2913"/>
                  </a:lnTo>
                  <a:lnTo>
                    <a:pt x="265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7">
              <a:extLst>
                <a:ext uri="{FF2B5EF4-FFF2-40B4-BE49-F238E27FC236}">
                  <a16:creationId xmlns:a16="http://schemas.microsoft.com/office/drawing/2014/main" id="{1F6FB79F-C248-47E4-F153-27B28B1E4294}"/>
                </a:ext>
              </a:extLst>
            </p:cNvPr>
            <p:cNvSpPr/>
            <p:nvPr/>
          </p:nvSpPr>
          <p:spPr>
            <a:xfrm>
              <a:off x="2927250" y="2811973"/>
              <a:ext cx="1809889" cy="1045463"/>
            </a:xfrm>
            <a:custGeom>
              <a:avLst/>
              <a:gdLst/>
              <a:ahLst/>
              <a:cxnLst/>
              <a:rect l="l" t="t" r="r" b="b"/>
              <a:pathLst>
                <a:path w="26842" h="15505" extrusionOk="0">
                  <a:moveTo>
                    <a:pt x="26393" y="0"/>
                  </a:moveTo>
                  <a:lnTo>
                    <a:pt x="0" y="15235"/>
                  </a:lnTo>
                  <a:lnTo>
                    <a:pt x="179" y="15504"/>
                  </a:lnTo>
                  <a:lnTo>
                    <a:pt x="448" y="15504"/>
                  </a:lnTo>
                  <a:lnTo>
                    <a:pt x="26841" y="269"/>
                  </a:lnTo>
                  <a:lnTo>
                    <a:pt x="263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7">
              <a:extLst>
                <a:ext uri="{FF2B5EF4-FFF2-40B4-BE49-F238E27FC236}">
                  <a16:creationId xmlns:a16="http://schemas.microsoft.com/office/drawing/2014/main" id="{EFE3F434-9525-9F4B-2E23-758F4B97046A}"/>
                </a:ext>
              </a:extLst>
            </p:cNvPr>
            <p:cNvSpPr/>
            <p:nvPr/>
          </p:nvSpPr>
          <p:spPr>
            <a:xfrm>
              <a:off x="2603936" y="3839229"/>
              <a:ext cx="353590" cy="332418"/>
            </a:xfrm>
            <a:custGeom>
              <a:avLst/>
              <a:gdLst/>
              <a:ahLst/>
              <a:cxnLst/>
              <a:rect l="l" t="t" r="r" b="b"/>
              <a:pathLst>
                <a:path w="5244" h="4930" extrusionOk="0">
                  <a:moveTo>
                    <a:pt x="4795" y="0"/>
                  </a:moveTo>
                  <a:lnTo>
                    <a:pt x="4795" y="2913"/>
                  </a:lnTo>
                  <a:lnTo>
                    <a:pt x="2151" y="4436"/>
                  </a:lnTo>
                  <a:lnTo>
                    <a:pt x="1" y="3227"/>
                  </a:lnTo>
                  <a:lnTo>
                    <a:pt x="1" y="3719"/>
                  </a:lnTo>
                  <a:lnTo>
                    <a:pt x="2151" y="4929"/>
                  </a:lnTo>
                  <a:lnTo>
                    <a:pt x="5243" y="3182"/>
                  </a:lnTo>
                  <a:lnTo>
                    <a:pt x="5243" y="269"/>
                  </a:lnTo>
                  <a:lnTo>
                    <a:pt x="47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7">
              <a:extLst>
                <a:ext uri="{FF2B5EF4-FFF2-40B4-BE49-F238E27FC236}">
                  <a16:creationId xmlns:a16="http://schemas.microsoft.com/office/drawing/2014/main" id="{F34B0372-CE51-33FC-913E-EA0D50F50FEA}"/>
                </a:ext>
              </a:extLst>
            </p:cNvPr>
            <p:cNvSpPr/>
            <p:nvPr/>
          </p:nvSpPr>
          <p:spPr>
            <a:xfrm>
              <a:off x="5021073" y="2313415"/>
              <a:ext cx="531801" cy="450281"/>
            </a:xfrm>
            <a:custGeom>
              <a:avLst/>
              <a:gdLst/>
              <a:ahLst/>
              <a:cxnLst/>
              <a:rect l="l" t="t" r="r" b="b"/>
              <a:pathLst>
                <a:path w="7887" h="6678" extrusionOk="0">
                  <a:moveTo>
                    <a:pt x="7887" y="0"/>
                  </a:moveTo>
                  <a:lnTo>
                    <a:pt x="0" y="3675"/>
                  </a:lnTo>
                  <a:lnTo>
                    <a:pt x="90" y="6139"/>
                  </a:lnTo>
                  <a:lnTo>
                    <a:pt x="672" y="6677"/>
                  </a:lnTo>
                  <a:lnTo>
                    <a:pt x="7887" y="2510"/>
                  </a:lnTo>
                  <a:lnTo>
                    <a:pt x="78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7">
              <a:extLst>
                <a:ext uri="{FF2B5EF4-FFF2-40B4-BE49-F238E27FC236}">
                  <a16:creationId xmlns:a16="http://schemas.microsoft.com/office/drawing/2014/main" id="{3B03B6AF-4859-BDD5-8A4C-C278A995A9EF}"/>
                </a:ext>
              </a:extLst>
            </p:cNvPr>
            <p:cNvSpPr/>
            <p:nvPr/>
          </p:nvSpPr>
          <p:spPr>
            <a:xfrm>
              <a:off x="4924382" y="2135137"/>
              <a:ext cx="628492" cy="459316"/>
            </a:xfrm>
            <a:custGeom>
              <a:avLst/>
              <a:gdLst/>
              <a:ahLst/>
              <a:cxnLst/>
              <a:rect l="l" t="t" r="r" b="b"/>
              <a:pathLst>
                <a:path w="9321" h="6812" extrusionOk="0">
                  <a:moveTo>
                    <a:pt x="7797" y="1"/>
                  </a:moveTo>
                  <a:lnTo>
                    <a:pt x="941" y="3361"/>
                  </a:lnTo>
                  <a:lnTo>
                    <a:pt x="0" y="4168"/>
                  </a:lnTo>
                  <a:lnTo>
                    <a:pt x="2106" y="6812"/>
                  </a:lnTo>
                  <a:lnTo>
                    <a:pt x="9321" y="2644"/>
                  </a:lnTo>
                  <a:lnTo>
                    <a:pt x="77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7">
              <a:extLst>
                <a:ext uri="{FF2B5EF4-FFF2-40B4-BE49-F238E27FC236}">
                  <a16:creationId xmlns:a16="http://schemas.microsoft.com/office/drawing/2014/main" id="{4373BCB6-7429-CF80-6BA7-F697E450CD7F}"/>
                </a:ext>
              </a:extLst>
            </p:cNvPr>
            <p:cNvSpPr/>
            <p:nvPr/>
          </p:nvSpPr>
          <p:spPr>
            <a:xfrm>
              <a:off x="5033142" y="2349691"/>
              <a:ext cx="151105" cy="117863"/>
            </a:xfrm>
            <a:custGeom>
              <a:avLst/>
              <a:gdLst/>
              <a:ahLst/>
              <a:cxnLst/>
              <a:rect l="l" t="t" r="r" b="b"/>
              <a:pathLst>
                <a:path w="2241" h="1748" extrusionOk="0">
                  <a:moveTo>
                    <a:pt x="1838" y="0"/>
                  </a:moveTo>
                  <a:lnTo>
                    <a:pt x="0" y="1076"/>
                  </a:lnTo>
                  <a:lnTo>
                    <a:pt x="404" y="1748"/>
                  </a:lnTo>
                  <a:lnTo>
                    <a:pt x="2241" y="672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7">
              <a:extLst>
                <a:ext uri="{FF2B5EF4-FFF2-40B4-BE49-F238E27FC236}">
                  <a16:creationId xmlns:a16="http://schemas.microsoft.com/office/drawing/2014/main" id="{F31DC1AE-1448-8039-0CFD-56E84ADE2494}"/>
                </a:ext>
              </a:extLst>
            </p:cNvPr>
            <p:cNvSpPr/>
            <p:nvPr/>
          </p:nvSpPr>
          <p:spPr>
            <a:xfrm>
              <a:off x="5075419" y="2452383"/>
              <a:ext cx="93724" cy="72619"/>
            </a:xfrm>
            <a:custGeom>
              <a:avLst/>
              <a:gdLst/>
              <a:ahLst/>
              <a:cxnLst/>
              <a:rect l="l" t="t" r="r" b="b"/>
              <a:pathLst>
                <a:path w="1390" h="1077" extrusionOk="0">
                  <a:moveTo>
                    <a:pt x="1166" y="1"/>
                  </a:moveTo>
                  <a:lnTo>
                    <a:pt x="1" y="673"/>
                  </a:lnTo>
                  <a:lnTo>
                    <a:pt x="270" y="1076"/>
                  </a:lnTo>
                  <a:lnTo>
                    <a:pt x="1390" y="449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7">
              <a:extLst>
                <a:ext uri="{FF2B5EF4-FFF2-40B4-BE49-F238E27FC236}">
                  <a16:creationId xmlns:a16="http://schemas.microsoft.com/office/drawing/2014/main" id="{50C378CE-0C53-2A32-43AA-91F6B3FC6980}"/>
                </a:ext>
              </a:extLst>
            </p:cNvPr>
            <p:cNvSpPr/>
            <p:nvPr/>
          </p:nvSpPr>
          <p:spPr>
            <a:xfrm>
              <a:off x="4815621" y="2050583"/>
              <a:ext cx="634560" cy="365592"/>
            </a:xfrm>
            <a:custGeom>
              <a:avLst/>
              <a:gdLst/>
              <a:ahLst/>
              <a:cxnLst/>
              <a:rect l="l" t="t" r="r" b="b"/>
              <a:pathLst>
                <a:path w="9411" h="5422" extrusionOk="0">
                  <a:moveTo>
                    <a:pt x="7214" y="0"/>
                  </a:moveTo>
                  <a:lnTo>
                    <a:pt x="0" y="4167"/>
                  </a:lnTo>
                  <a:lnTo>
                    <a:pt x="359" y="5377"/>
                  </a:lnTo>
                  <a:lnTo>
                    <a:pt x="2196" y="5422"/>
                  </a:lnTo>
                  <a:lnTo>
                    <a:pt x="9410" y="1255"/>
                  </a:lnTo>
                  <a:lnTo>
                    <a:pt x="7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7">
              <a:extLst>
                <a:ext uri="{FF2B5EF4-FFF2-40B4-BE49-F238E27FC236}">
                  <a16:creationId xmlns:a16="http://schemas.microsoft.com/office/drawing/2014/main" id="{618D499F-FDEC-CD13-D657-BFC6EBE02C89}"/>
                </a:ext>
              </a:extLst>
            </p:cNvPr>
            <p:cNvSpPr/>
            <p:nvPr/>
          </p:nvSpPr>
          <p:spPr>
            <a:xfrm>
              <a:off x="4594999" y="2331553"/>
              <a:ext cx="220690" cy="268968"/>
            </a:xfrm>
            <a:custGeom>
              <a:avLst/>
              <a:gdLst/>
              <a:ahLst/>
              <a:cxnLst/>
              <a:rect l="l" t="t" r="r" b="b"/>
              <a:pathLst>
                <a:path w="3273" h="3989" extrusionOk="0">
                  <a:moveTo>
                    <a:pt x="3272" y="0"/>
                  </a:moveTo>
                  <a:lnTo>
                    <a:pt x="1749" y="852"/>
                  </a:lnTo>
                  <a:lnTo>
                    <a:pt x="1" y="3988"/>
                  </a:lnTo>
                  <a:lnTo>
                    <a:pt x="1" y="3988"/>
                  </a:lnTo>
                  <a:lnTo>
                    <a:pt x="1390" y="3495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7">
              <a:extLst>
                <a:ext uri="{FF2B5EF4-FFF2-40B4-BE49-F238E27FC236}">
                  <a16:creationId xmlns:a16="http://schemas.microsoft.com/office/drawing/2014/main" id="{38E92EFB-3401-2B3C-8085-1CF864E74B78}"/>
                </a:ext>
              </a:extLst>
            </p:cNvPr>
            <p:cNvSpPr/>
            <p:nvPr/>
          </p:nvSpPr>
          <p:spPr>
            <a:xfrm>
              <a:off x="4721897" y="2739421"/>
              <a:ext cx="344555" cy="84689"/>
            </a:xfrm>
            <a:custGeom>
              <a:avLst/>
              <a:gdLst/>
              <a:ahLst/>
              <a:cxnLst/>
              <a:rect l="l" t="t" r="r" b="b"/>
              <a:pathLst>
                <a:path w="5110" h="1256" extrusionOk="0">
                  <a:moveTo>
                    <a:pt x="3720" y="1"/>
                  </a:moveTo>
                  <a:lnTo>
                    <a:pt x="494" y="359"/>
                  </a:lnTo>
                  <a:lnTo>
                    <a:pt x="1" y="1166"/>
                  </a:lnTo>
                  <a:lnTo>
                    <a:pt x="3586" y="1255"/>
                  </a:lnTo>
                  <a:lnTo>
                    <a:pt x="5109" y="359"/>
                  </a:lnTo>
                  <a:lnTo>
                    <a:pt x="37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7">
              <a:extLst>
                <a:ext uri="{FF2B5EF4-FFF2-40B4-BE49-F238E27FC236}">
                  <a16:creationId xmlns:a16="http://schemas.microsoft.com/office/drawing/2014/main" id="{F6B02CF9-FB15-FEBC-9896-5F23E2181A7B}"/>
                </a:ext>
              </a:extLst>
            </p:cNvPr>
            <p:cNvSpPr/>
            <p:nvPr/>
          </p:nvSpPr>
          <p:spPr>
            <a:xfrm>
              <a:off x="4773277" y="2594385"/>
              <a:ext cx="293175" cy="193449"/>
            </a:xfrm>
            <a:custGeom>
              <a:avLst/>
              <a:gdLst/>
              <a:ahLst/>
              <a:cxnLst/>
              <a:rect l="l" t="t" r="r" b="b"/>
              <a:pathLst>
                <a:path w="4348" h="2869" extrusionOk="0">
                  <a:moveTo>
                    <a:pt x="4347" y="1"/>
                  </a:moveTo>
                  <a:lnTo>
                    <a:pt x="1345" y="807"/>
                  </a:lnTo>
                  <a:lnTo>
                    <a:pt x="1" y="1614"/>
                  </a:lnTo>
                  <a:lnTo>
                    <a:pt x="1" y="2869"/>
                  </a:lnTo>
                  <a:lnTo>
                    <a:pt x="4347" y="2510"/>
                  </a:lnTo>
                  <a:lnTo>
                    <a:pt x="4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7">
              <a:extLst>
                <a:ext uri="{FF2B5EF4-FFF2-40B4-BE49-F238E27FC236}">
                  <a16:creationId xmlns:a16="http://schemas.microsoft.com/office/drawing/2014/main" id="{3843387E-CFE2-7DB9-BA36-A5E7734ADACD}"/>
                </a:ext>
              </a:extLst>
            </p:cNvPr>
            <p:cNvSpPr/>
            <p:nvPr/>
          </p:nvSpPr>
          <p:spPr>
            <a:xfrm>
              <a:off x="4700792" y="2416107"/>
              <a:ext cx="365659" cy="287106"/>
            </a:xfrm>
            <a:custGeom>
              <a:avLst/>
              <a:gdLst/>
              <a:ahLst/>
              <a:cxnLst/>
              <a:rect l="l" t="t" r="r" b="b"/>
              <a:pathLst>
                <a:path w="5423" h="4258" extrusionOk="0">
                  <a:moveTo>
                    <a:pt x="3899" y="1"/>
                  </a:moveTo>
                  <a:lnTo>
                    <a:pt x="0" y="2600"/>
                  </a:lnTo>
                  <a:lnTo>
                    <a:pt x="314" y="3496"/>
                  </a:lnTo>
                  <a:lnTo>
                    <a:pt x="1076" y="4258"/>
                  </a:lnTo>
                  <a:lnTo>
                    <a:pt x="5422" y="2645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7">
              <a:extLst>
                <a:ext uri="{FF2B5EF4-FFF2-40B4-BE49-F238E27FC236}">
                  <a16:creationId xmlns:a16="http://schemas.microsoft.com/office/drawing/2014/main" id="{122CD707-307D-30CF-32C4-A3C3AB17BF23}"/>
                </a:ext>
              </a:extLst>
            </p:cNvPr>
            <p:cNvSpPr/>
            <p:nvPr/>
          </p:nvSpPr>
          <p:spPr>
            <a:xfrm>
              <a:off x="4646379" y="2331553"/>
              <a:ext cx="317314" cy="284072"/>
            </a:xfrm>
            <a:custGeom>
              <a:avLst/>
              <a:gdLst/>
              <a:ahLst/>
              <a:cxnLst/>
              <a:rect l="l" t="t" r="r" b="b"/>
              <a:pathLst>
                <a:path w="4706" h="4213" extrusionOk="0">
                  <a:moveTo>
                    <a:pt x="2510" y="0"/>
                  </a:moveTo>
                  <a:lnTo>
                    <a:pt x="1" y="3585"/>
                  </a:lnTo>
                  <a:lnTo>
                    <a:pt x="449" y="4078"/>
                  </a:lnTo>
                  <a:lnTo>
                    <a:pt x="1121" y="4212"/>
                  </a:lnTo>
                  <a:lnTo>
                    <a:pt x="4706" y="1255"/>
                  </a:lnTo>
                  <a:lnTo>
                    <a:pt x="25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7">
              <a:extLst>
                <a:ext uri="{FF2B5EF4-FFF2-40B4-BE49-F238E27FC236}">
                  <a16:creationId xmlns:a16="http://schemas.microsoft.com/office/drawing/2014/main" id="{CA0D64DC-AB2E-5B7B-4474-DA3A69AF7E9D}"/>
                </a:ext>
              </a:extLst>
            </p:cNvPr>
            <p:cNvSpPr/>
            <p:nvPr/>
          </p:nvSpPr>
          <p:spPr>
            <a:xfrm>
              <a:off x="4715896" y="2703145"/>
              <a:ext cx="57448" cy="105861"/>
            </a:xfrm>
            <a:custGeom>
              <a:avLst/>
              <a:gdLst/>
              <a:ahLst/>
              <a:cxnLst/>
              <a:rect l="l" t="t" r="r" b="b"/>
              <a:pathLst>
                <a:path w="852" h="1570" extrusionOk="0">
                  <a:moveTo>
                    <a:pt x="852" y="1"/>
                  </a:moveTo>
                  <a:lnTo>
                    <a:pt x="0" y="46"/>
                  </a:lnTo>
                  <a:lnTo>
                    <a:pt x="45" y="1300"/>
                  </a:lnTo>
                  <a:lnTo>
                    <a:pt x="314" y="1569"/>
                  </a:lnTo>
                  <a:lnTo>
                    <a:pt x="852" y="1256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7">
              <a:extLst>
                <a:ext uri="{FF2B5EF4-FFF2-40B4-BE49-F238E27FC236}">
                  <a16:creationId xmlns:a16="http://schemas.microsoft.com/office/drawing/2014/main" id="{881D021C-74A6-BE4A-808C-635E11C7CD60}"/>
                </a:ext>
              </a:extLst>
            </p:cNvPr>
            <p:cNvSpPr/>
            <p:nvPr/>
          </p:nvSpPr>
          <p:spPr>
            <a:xfrm>
              <a:off x="4667551" y="2606454"/>
              <a:ext cx="105794" cy="117931"/>
            </a:xfrm>
            <a:custGeom>
              <a:avLst/>
              <a:gdLst/>
              <a:ahLst/>
              <a:cxnLst/>
              <a:rect l="l" t="t" r="r" b="b"/>
              <a:pathLst>
                <a:path w="1569" h="1749" extrusionOk="0">
                  <a:moveTo>
                    <a:pt x="493" y="1"/>
                  </a:moveTo>
                  <a:lnTo>
                    <a:pt x="0" y="404"/>
                  </a:lnTo>
                  <a:lnTo>
                    <a:pt x="1031" y="1749"/>
                  </a:lnTo>
                  <a:lnTo>
                    <a:pt x="1569" y="1435"/>
                  </a:lnTo>
                  <a:lnTo>
                    <a:pt x="807" y="135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7">
              <a:extLst>
                <a:ext uri="{FF2B5EF4-FFF2-40B4-BE49-F238E27FC236}">
                  <a16:creationId xmlns:a16="http://schemas.microsoft.com/office/drawing/2014/main" id="{D11911D8-65B3-6C78-C20D-54BE19CC097D}"/>
                </a:ext>
              </a:extLst>
            </p:cNvPr>
            <p:cNvSpPr/>
            <p:nvPr/>
          </p:nvSpPr>
          <p:spPr>
            <a:xfrm>
              <a:off x="4613137" y="2573280"/>
              <a:ext cx="108828" cy="60482"/>
            </a:xfrm>
            <a:custGeom>
              <a:avLst/>
              <a:gdLst/>
              <a:ahLst/>
              <a:cxnLst/>
              <a:rect l="l" t="t" r="r" b="b"/>
              <a:pathLst>
                <a:path w="1614" h="897" extrusionOk="0">
                  <a:moveTo>
                    <a:pt x="494" y="0"/>
                  </a:moveTo>
                  <a:lnTo>
                    <a:pt x="1" y="269"/>
                  </a:lnTo>
                  <a:lnTo>
                    <a:pt x="180" y="896"/>
                  </a:lnTo>
                  <a:lnTo>
                    <a:pt x="1076" y="896"/>
                  </a:lnTo>
                  <a:lnTo>
                    <a:pt x="1614" y="627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7">
              <a:extLst>
                <a:ext uri="{FF2B5EF4-FFF2-40B4-BE49-F238E27FC236}">
                  <a16:creationId xmlns:a16="http://schemas.microsoft.com/office/drawing/2014/main" id="{44273BA1-81CA-FD0B-8B6D-DBE3E7792A5A}"/>
                </a:ext>
              </a:extLst>
            </p:cNvPr>
            <p:cNvSpPr/>
            <p:nvPr/>
          </p:nvSpPr>
          <p:spPr>
            <a:xfrm>
              <a:off x="4561825" y="2591351"/>
              <a:ext cx="175311" cy="247863"/>
            </a:xfrm>
            <a:custGeom>
              <a:avLst/>
              <a:gdLst/>
              <a:ahLst/>
              <a:cxnLst/>
              <a:rect l="l" t="t" r="r" b="b"/>
              <a:pathLst>
                <a:path w="2600" h="3676" extrusionOk="0">
                  <a:moveTo>
                    <a:pt x="762" y="1"/>
                  </a:moveTo>
                  <a:lnTo>
                    <a:pt x="0" y="449"/>
                  </a:lnTo>
                  <a:lnTo>
                    <a:pt x="0" y="1704"/>
                  </a:lnTo>
                  <a:lnTo>
                    <a:pt x="762" y="3048"/>
                  </a:lnTo>
                  <a:lnTo>
                    <a:pt x="1837" y="3675"/>
                  </a:lnTo>
                  <a:lnTo>
                    <a:pt x="2599" y="3227"/>
                  </a:lnTo>
                  <a:lnTo>
                    <a:pt x="2599" y="1973"/>
                  </a:lnTo>
                  <a:lnTo>
                    <a:pt x="1837" y="628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7">
              <a:extLst>
                <a:ext uri="{FF2B5EF4-FFF2-40B4-BE49-F238E27FC236}">
                  <a16:creationId xmlns:a16="http://schemas.microsoft.com/office/drawing/2014/main" id="{6E0E49CD-7ADD-6AAF-E2CF-37B2AB22025C}"/>
                </a:ext>
              </a:extLst>
            </p:cNvPr>
            <p:cNvSpPr/>
            <p:nvPr/>
          </p:nvSpPr>
          <p:spPr>
            <a:xfrm>
              <a:off x="4289890" y="1062570"/>
              <a:ext cx="546904" cy="1414090"/>
            </a:xfrm>
            <a:custGeom>
              <a:avLst/>
              <a:gdLst/>
              <a:ahLst/>
              <a:cxnLst/>
              <a:rect l="l" t="t" r="r" b="b"/>
              <a:pathLst>
                <a:path w="8111" h="20972" extrusionOk="0">
                  <a:moveTo>
                    <a:pt x="6946" y="0"/>
                  </a:moveTo>
                  <a:lnTo>
                    <a:pt x="0" y="20523"/>
                  </a:lnTo>
                  <a:lnTo>
                    <a:pt x="762" y="20971"/>
                  </a:lnTo>
                  <a:lnTo>
                    <a:pt x="5512" y="16625"/>
                  </a:lnTo>
                  <a:lnTo>
                    <a:pt x="8111" y="404"/>
                  </a:lnTo>
                  <a:lnTo>
                    <a:pt x="69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7">
              <a:extLst>
                <a:ext uri="{FF2B5EF4-FFF2-40B4-BE49-F238E27FC236}">
                  <a16:creationId xmlns:a16="http://schemas.microsoft.com/office/drawing/2014/main" id="{83317326-84C1-241B-AA7E-15381FEB1F16}"/>
                </a:ext>
              </a:extLst>
            </p:cNvPr>
            <p:cNvSpPr/>
            <p:nvPr/>
          </p:nvSpPr>
          <p:spPr>
            <a:xfrm>
              <a:off x="4758173" y="962845"/>
              <a:ext cx="223657" cy="126966"/>
            </a:xfrm>
            <a:custGeom>
              <a:avLst/>
              <a:gdLst/>
              <a:ahLst/>
              <a:cxnLst/>
              <a:rect l="l" t="t" r="r" b="b"/>
              <a:pathLst>
                <a:path w="3317" h="1883" extrusionOk="0">
                  <a:moveTo>
                    <a:pt x="2555" y="1"/>
                  </a:moveTo>
                  <a:lnTo>
                    <a:pt x="1" y="1479"/>
                  </a:lnTo>
                  <a:lnTo>
                    <a:pt x="762" y="1883"/>
                  </a:lnTo>
                  <a:lnTo>
                    <a:pt x="1928" y="1659"/>
                  </a:lnTo>
                  <a:lnTo>
                    <a:pt x="3317" y="404"/>
                  </a:lnTo>
                  <a:lnTo>
                    <a:pt x="25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7">
              <a:extLst>
                <a:ext uri="{FF2B5EF4-FFF2-40B4-BE49-F238E27FC236}">
                  <a16:creationId xmlns:a16="http://schemas.microsoft.com/office/drawing/2014/main" id="{94D0C03A-844A-587B-2986-818DB6EEFCF2}"/>
                </a:ext>
              </a:extLst>
            </p:cNvPr>
            <p:cNvSpPr/>
            <p:nvPr/>
          </p:nvSpPr>
          <p:spPr>
            <a:xfrm>
              <a:off x="4341202" y="990018"/>
              <a:ext cx="640629" cy="1486642"/>
            </a:xfrm>
            <a:custGeom>
              <a:avLst/>
              <a:gdLst/>
              <a:ahLst/>
              <a:cxnLst/>
              <a:rect l="l" t="t" r="r" b="b"/>
              <a:pathLst>
                <a:path w="9501" h="22048" extrusionOk="0">
                  <a:moveTo>
                    <a:pt x="9501" y="1"/>
                  </a:moveTo>
                  <a:lnTo>
                    <a:pt x="6946" y="1480"/>
                  </a:lnTo>
                  <a:lnTo>
                    <a:pt x="1" y="22047"/>
                  </a:lnTo>
                  <a:lnTo>
                    <a:pt x="9501" y="16536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7" name="Google Shape;1087;p37">
            <a:extLst>
              <a:ext uri="{FF2B5EF4-FFF2-40B4-BE49-F238E27FC236}">
                <a16:creationId xmlns:a16="http://schemas.microsoft.com/office/drawing/2014/main" id="{4583C8F7-304D-9B81-3B27-4933797335D1}"/>
              </a:ext>
            </a:extLst>
          </p:cNvPr>
          <p:cNvSpPr/>
          <p:nvPr/>
        </p:nvSpPr>
        <p:spPr>
          <a:xfrm>
            <a:off x="7863050" y="479875"/>
            <a:ext cx="369600" cy="3696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37">
            <a:extLst>
              <a:ext uri="{FF2B5EF4-FFF2-40B4-BE49-F238E27FC236}">
                <a16:creationId xmlns:a16="http://schemas.microsoft.com/office/drawing/2014/main" id="{9232AB8F-9BFD-776E-7B17-64BDE84198D5}"/>
              </a:ext>
            </a:extLst>
          </p:cNvPr>
          <p:cNvSpPr/>
          <p:nvPr/>
        </p:nvSpPr>
        <p:spPr>
          <a:xfrm>
            <a:off x="8324263" y="849564"/>
            <a:ext cx="213000" cy="213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4464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>
          <a:extLst>
            <a:ext uri="{FF2B5EF4-FFF2-40B4-BE49-F238E27FC236}">
              <a16:creationId xmlns:a16="http://schemas.microsoft.com/office/drawing/2014/main" id="{28A85582-E1E4-B21E-3B24-492A50281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38">
            <a:extLst>
              <a:ext uri="{FF2B5EF4-FFF2-40B4-BE49-F238E27FC236}">
                <a16:creationId xmlns:a16="http://schemas.microsoft.com/office/drawing/2014/main" id="{4D00F75D-E9F6-9655-16CB-1C05AA143A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482" y="2962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2"/>
                </a:solidFill>
              </a:rPr>
              <a:t>Fase di </a:t>
            </a:r>
            <a:r>
              <a:rPr lang="en" err="1">
                <a:solidFill>
                  <a:schemeClr val="tx2"/>
                </a:solidFill>
              </a:rPr>
              <a:t>Cattura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1096" name="Google Shape;1096;p38">
            <a:extLst>
              <a:ext uri="{FF2B5EF4-FFF2-40B4-BE49-F238E27FC236}">
                <a16:creationId xmlns:a16="http://schemas.microsoft.com/office/drawing/2014/main" id="{A6C50CB4-7F93-22E6-E989-606FB890FF4B}"/>
              </a:ext>
            </a:extLst>
          </p:cNvPr>
          <p:cNvSpPr/>
          <p:nvPr/>
        </p:nvSpPr>
        <p:spPr>
          <a:xfrm>
            <a:off x="8012950" y="422850"/>
            <a:ext cx="319500" cy="3195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38">
            <a:extLst>
              <a:ext uri="{FF2B5EF4-FFF2-40B4-BE49-F238E27FC236}">
                <a16:creationId xmlns:a16="http://schemas.microsoft.com/office/drawing/2014/main" id="{787A447C-1171-A78F-52E2-AAC878B27EED}"/>
              </a:ext>
            </a:extLst>
          </p:cNvPr>
          <p:cNvSpPr/>
          <p:nvPr/>
        </p:nvSpPr>
        <p:spPr>
          <a:xfrm>
            <a:off x="8422175" y="7423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6D34DEBE-7184-2BB8-99F4-B5F49ABFC824}"/>
                  </a:ext>
                </a:extLst>
              </p:cNvPr>
              <p:cNvSpPr txBox="1"/>
              <p:nvPr/>
            </p:nvSpPr>
            <p:spPr>
              <a:xfrm>
                <a:off x="93851" y="1243173"/>
                <a:ext cx="9005992" cy="22377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>
                    <a:solidFill>
                      <a:schemeClr val="tx1"/>
                    </a:solidFill>
                    <a:latin typeface="Barlow" pitchFamily="2" charset="77"/>
                  </a:rPr>
                  <a:t>Una volta entrati nella SOI di Saturno il nostro obiettivo è quello di immetterci in un’orbita che ci permetta di </a:t>
                </a:r>
              </a:p>
              <a:p>
                <a:r>
                  <a:rPr lang="it-IT">
                    <a:solidFill>
                      <a:schemeClr val="tx1"/>
                    </a:solidFill>
                    <a:latin typeface="Barlow" pitchFamily="2" charset="77"/>
                  </a:rPr>
                  <a:t>osservare le lune di nostro interesse. Sappiamo che:</a:t>
                </a:r>
              </a:p>
              <a:p>
                <a:endParaRPr lang="it-IT">
                  <a:solidFill>
                    <a:schemeClr val="tx1"/>
                  </a:solidFill>
                  <a:latin typeface="Barlow" pitchFamily="2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=1222000 </m:t>
                      </m:r>
                      <m:r>
                        <m:rPr>
                          <m:sty m:val="p"/>
                        </m:rP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Km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,  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=238000 </m:t>
                      </m:r>
                      <m:r>
                        <m:rPr>
                          <m:sty m:val="p"/>
                        </m:rP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Km</m:t>
                      </m:r>
                    </m:oMath>
                  </m:oMathPara>
                </a14:m>
                <a:endParaRPr lang="it-IT">
                  <a:solidFill>
                    <a:schemeClr val="tx1"/>
                  </a:solidFill>
                  <a:latin typeface="Barlow" pitchFamily="2" charset="77"/>
                </a:endParaRPr>
              </a:p>
              <a:p>
                <a:endParaRPr lang="it-IT">
                  <a:solidFill>
                    <a:schemeClr val="tx1"/>
                  </a:solidFill>
                  <a:latin typeface="Barlow" pitchFamily="2" charset="77"/>
                </a:endParaRPr>
              </a:p>
              <a:p>
                <a:r>
                  <a:rPr lang="it-IT">
                    <a:solidFill>
                      <a:schemeClr val="tx1"/>
                    </a:solidFill>
                    <a:latin typeface="Barlow" pitchFamily="2" charset="77"/>
                  </a:rPr>
                  <a:t>Possiamo quindi pensare di far percorrere al satellite un’orbita ellittica che intersechi entrambe le orbite delle due </a:t>
                </a:r>
              </a:p>
              <a:p>
                <a:r>
                  <a:rPr lang="it-IT">
                    <a:solidFill>
                      <a:schemeClr val="tx1"/>
                    </a:solidFill>
                    <a:latin typeface="Barlow" pitchFamily="2" charset="77"/>
                  </a:rPr>
                  <a:t>lune. Calcoliamo l’eccentricità dell’orbita ellittica che soddisfa le nostre condizioni:</a:t>
                </a:r>
              </a:p>
              <a:p>
                <a:endParaRPr lang="it-IT">
                  <a:solidFill>
                    <a:schemeClr val="tx1"/>
                  </a:solidFill>
                  <a:latin typeface="Barlow" pitchFamily="2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des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>
                  <a:solidFill>
                    <a:schemeClr val="tx1"/>
                  </a:solidFill>
                  <a:latin typeface="Barlow" pitchFamily="2" charset="77"/>
                </a:endParaRP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6D34DEBE-7184-2BB8-99F4-B5F49ABFC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1" y="1243173"/>
                <a:ext cx="9005992" cy="2237792"/>
              </a:xfrm>
              <a:prstGeom prst="rect">
                <a:avLst/>
              </a:prstGeom>
              <a:blipFill>
                <a:blip r:embed="rId3"/>
                <a:stretch>
                  <a:fillRect l="-203" t="-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0730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>
          <a:extLst>
            <a:ext uri="{FF2B5EF4-FFF2-40B4-BE49-F238E27FC236}">
              <a16:creationId xmlns:a16="http://schemas.microsoft.com/office/drawing/2014/main" id="{1EFEE07E-972A-51C4-AFB8-B9F256972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38">
            <a:extLst>
              <a:ext uri="{FF2B5EF4-FFF2-40B4-BE49-F238E27FC236}">
                <a16:creationId xmlns:a16="http://schemas.microsoft.com/office/drawing/2014/main" id="{730BA5CE-9056-4E05-C13D-0415E8C99C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482" y="2962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2"/>
                </a:solidFill>
              </a:rPr>
              <a:t>Fase di </a:t>
            </a:r>
            <a:r>
              <a:rPr lang="en" err="1">
                <a:solidFill>
                  <a:schemeClr val="tx2"/>
                </a:solidFill>
              </a:rPr>
              <a:t>Cattura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1096" name="Google Shape;1096;p38">
            <a:extLst>
              <a:ext uri="{FF2B5EF4-FFF2-40B4-BE49-F238E27FC236}">
                <a16:creationId xmlns:a16="http://schemas.microsoft.com/office/drawing/2014/main" id="{B725B5D0-6131-A31F-62A5-AED345E5E32C}"/>
              </a:ext>
            </a:extLst>
          </p:cNvPr>
          <p:cNvSpPr/>
          <p:nvPr/>
        </p:nvSpPr>
        <p:spPr>
          <a:xfrm>
            <a:off x="8012950" y="422850"/>
            <a:ext cx="319500" cy="3195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38">
            <a:extLst>
              <a:ext uri="{FF2B5EF4-FFF2-40B4-BE49-F238E27FC236}">
                <a16:creationId xmlns:a16="http://schemas.microsoft.com/office/drawing/2014/main" id="{2DC67BC3-73D3-73FA-2703-1CEC9AABBE82}"/>
              </a:ext>
            </a:extLst>
          </p:cNvPr>
          <p:cNvSpPr/>
          <p:nvPr/>
        </p:nvSpPr>
        <p:spPr>
          <a:xfrm>
            <a:off x="8422175" y="7423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02F535A6-22A9-1610-3D8A-B4BAB4822212}"/>
                  </a:ext>
                </a:extLst>
              </p:cNvPr>
              <p:cNvSpPr txBox="1"/>
              <p:nvPr/>
            </p:nvSpPr>
            <p:spPr>
              <a:xfrm>
                <a:off x="93851" y="1243173"/>
                <a:ext cx="8978740" cy="2721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>
                    <a:solidFill>
                      <a:schemeClr val="tx1"/>
                    </a:solidFill>
                    <a:latin typeface="Barlow" pitchFamily="2" charset="77"/>
                  </a:rPr>
                  <a:t>Possiamo calcolare la velocità necessaria da avere per percorrere un’orbita ellittica come:</a:t>
                </a:r>
              </a:p>
              <a:p>
                <a:endParaRPr lang="it-IT">
                  <a:solidFill>
                    <a:schemeClr val="tx1"/>
                  </a:solidFill>
                  <a:latin typeface="Barlow" pitchFamily="2" charset="77"/>
                </a:endParaRPr>
              </a:p>
              <a:p>
                <a:endParaRPr lang="it-IT">
                  <a:solidFill>
                    <a:schemeClr val="tx1"/>
                  </a:solidFill>
                  <a:latin typeface="Barlow" pitchFamily="2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𝔥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den>
                          </m:f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(1+</m:t>
                          </m:r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des</m:t>
                              </m:r>
                            </m:sub>
                          </m:s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it-IT">
                  <a:solidFill>
                    <a:schemeClr val="tx1"/>
                  </a:solidFill>
                  <a:latin typeface="Barlow" pitchFamily="2" charset="77"/>
                </a:endParaRPr>
              </a:p>
              <a:p>
                <a:endParaRPr lang="it-IT">
                  <a:solidFill>
                    <a:schemeClr val="tx1"/>
                  </a:solidFill>
                  <a:latin typeface="Barlow" pitchFamily="2" charset="77"/>
                </a:endParaRPr>
              </a:p>
              <a:p>
                <a:r>
                  <a:rPr lang="it-IT">
                    <a:solidFill>
                      <a:schemeClr val="tx1"/>
                    </a:solidFill>
                    <a:latin typeface="Barlow" pitchFamily="2" charset="77"/>
                  </a:rPr>
                  <a:t>Conoscendo la velocità con la quale si muove il satellite all’interno della SOI di Saturno possiamo determinare il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it-IT">
                    <a:solidFill>
                      <a:schemeClr val="tx1"/>
                    </a:solidFill>
                    <a:latin typeface="Barlow" pitchFamily="2" charset="77"/>
                  </a:rPr>
                  <a:t> </a:t>
                </a:r>
              </a:p>
              <a:p>
                <a:r>
                  <a:rPr lang="it-IT">
                    <a:solidFill>
                      <a:schemeClr val="tx1"/>
                    </a:solidFill>
                    <a:latin typeface="Barlow" pitchFamily="2" charset="77"/>
                  </a:rPr>
                  <a:t>necessario per immetterci nell’orbita ellittica desiderata come:</a:t>
                </a:r>
              </a:p>
              <a:p>
                <a:endParaRPr lang="it-IT">
                  <a:solidFill>
                    <a:schemeClr val="tx1"/>
                  </a:solidFill>
                  <a:latin typeface="Barlow" pitchFamily="2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𝔥</m:t>
                          </m:r>
                        </m:sub>
                      </m:sSub>
                    </m:oMath>
                  </m:oMathPara>
                </a14:m>
                <a:endParaRPr lang="it-IT">
                  <a:solidFill>
                    <a:schemeClr val="tx1"/>
                  </a:solidFill>
                  <a:latin typeface="Barlow" pitchFamily="2" charset="77"/>
                </a:endParaRPr>
              </a:p>
              <a:p>
                <a:endParaRPr lang="it-IT">
                  <a:solidFill>
                    <a:schemeClr val="tx1"/>
                  </a:solidFill>
                  <a:latin typeface="Barlow" pitchFamily="2" charset="77"/>
                </a:endParaRPr>
              </a:p>
              <a:p>
                <a:r>
                  <a:rPr lang="it-IT">
                    <a:solidFill>
                      <a:schemeClr val="tx1"/>
                    </a:solidFill>
                    <a:latin typeface="Barlow" pitchFamily="2" charset="77"/>
                  </a:rPr>
                  <a:t>Con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𝔥</m:t>
                        </m:r>
                      </m:sub>
                    </m:sSub>
                  </m:oMath>
                </a14:m>
                <a:r>
                  <a:rPr lang="it-IT">
                    <a:solidFill>
                      <a:schemeClr val="tx1"/>
                    </a:solidFill>
                    <a:latin typeface="Barlow" pitchFamily="2" charset="77"/>
                  </a:rPr>
                  <a:t> velocità del satellite rispetto a Saturno.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02F535A6-22A9-1610-3D8A-B4BAB4822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1" y="1243173"/>
                <a:ext cx="8978740" cy="2721194"/>
              </a:xfrm>
              <a:prstGeom prst="rect">
                <a:avLst/>
              </a:prstGeom>
              <a:blipFill>
                <a:blip r:embed="rId3"/>
                <a:stretch>
                  <a:fillRect l="-204" t="-448" b="-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406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>
          <a:extLst>
            <a:ext uri="{FF2B5EF4-FFF2-40B4-BE49-F238E27FC236}">
              <a16:creationId xmlns:a16="http://schemas.microsoft.com/office/drawing/2014/main" id="{3DC21F8F-FA58-D85D-E53F-9E02D39AF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">
            <a:extLst>
              <a:ext uri="{FF2B5EF4-FFF2-40B4-BE49-F238E27FC236}">
                <a16:creationId xmlns:a16="http://schemas.microsoft.com/office/drawing/2014/main" id="{69198D05-3939-A365-D102-D07F2548D79A}"/>
              </a:ext>
            </a:extLst>
          </p:cNvPr>
          <p:cNvSpPr/>
          <p:nvPr/>
        </p:nvSpPr>
        <p:spPr>
          <a:xfrm>
            <a:off x="8012950" y="422850"/>
            <a:ext cx="319500" cy="3195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4">
            <a:extLst>
              <a:ext uri="{FF2B5EF4-FFF2-40B4-BE49-F238E27FC236}">
                <a16:creationId xmlns:a16="http://schemas.microsoft.com/office/drawing/2014/main" id="{FAD54754-8375-BCA9-191D-75AFB749987B}"/>
              </a:ext>
            </a:extLst>
          </p:cNvPr>
          <p:cNvSpPr/>
          <p:nvPr/>
        </p:nvSpPr>
        <p:spPr>
          <a:xfrm>
            <a:off x="8422175" y="7423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4">
            <a:extLst>
              <a:ext uri="{FF2B5EF4-FFF2-40B4-BE49-F238E27FC236}">
                <a16:creationId xmlns:a16="http://schemas.microsoft.com/office/drawing/2014/main" id="{71722A3F-DA44-2227-1B75-8476159BC5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tx2"/>
                </a:solidFill>
              </a:rPr>
              <a:t>Fase di </a:t>
            </a:r>
            <a:r>
              <a:rPr lang="en" sz="3500" err="1">
                <a:solidFill>
                  <a:schemeClr val="tx2"/>
                </a:solidFill>
              </a:rPr>
              <a:t>Cattura</a:t>
            </a:r>
            <a:endParaRPr sz="3500">
              <a:solidFill>
                <a:schemeClr val="tx2"/>
              </a:solidFill>
            </a:endParaRPr>
          </a:p>
        </p:txBody>
      </p:sp>
      <p:sp>
        <p:nvSpPr>
          <p:cNvPr id="389" name="Google Shape;389;p34">
            <a:extLst>
              <a:ext uri="{FF2B5EF4-FFF2-40B4-BE49-F238E27FC236}">
                <a16:creationId xmlns:a16="http://schemas.microsoft.com/office/drawing/2014/main" id="{DD34F3CE-88D1-1A8B-8F2D-E51782EDB0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3225" y="1191287"/>
            <a:ext cx="77175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0" name="Google Shape;390;p34">
                <a:extLst>
                  <a:ext uri="{FF2B5EF4-FFF2-40B4-BE49-F238E27FC236}">
                    <a16:creationId xmlns:a16="http://schemas.microsoft.com/office/drawing/2014/main" id="{F13FC6D7-8FDC-B5CA-8DB0-24907508D98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39399870"/>
                  </p:ext>
                </p:extLst>
              </p:nvPr>
            </p:nvGraphicFramePr>
            <p:xfrm>
              <a:off x="726725" y="2034522"/>
              <a:ext cx="7704000" cy="1807625"/>
            </p:xfrm>
            <a:graphic>
              <a:graphicData uri="http://schemas.openxmlformats.org/drawingml/2006/table">
                <a:tbl>
                  <a:tblPr>
                    <a:noFill/>
                    <a:tableStyleId>{CA37FA5A-FF0E-4553-AFFE-6FAC54CD2B12}</a:tableStyleId>
                  </a:tblPr>
                  <a:tblGrid>
                    <a:gridCol w="26057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983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61525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100" b="1" i="1" smtClean="0">
                                      <a:solidFill>
                                        <a:schemeClr val="lt2"/>
                                      </a:solidFill>
                                      <a:latin typeface="Cambria Math" panose="02040503050406030204" pitchFamily="18" charset="0"/>
                                      <a:sym typeface="Barlow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1100" b="1" i="1" smtClean="0">
                                      <a:solidFill>
                                        <a:schemeClr val="lt2"/>
                                      </a:solidFill>
                                      <a:latin typeface="Cambria Math" panose="02040503050406030204" pitchFamily="18" charset="0"/>
                                      <a:sym typeface="Barlow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t-IT" sz="1100" b="1" i="1" smtClean="0">
                                      <a:solidFill>
                                        <a:schemeClr val="lt2"/>
                                      </a:solidFill>
                                      <a:latin typeface="Cambria Math" panose="02040503050406030204" pitchFamily="18" charset="0"/>
                                      <a:sym typeface="Barlow"/>
                                    </a:rPr>
                                    <m:t>T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sz="1100" b="1">
                              <a:solidFill>
                                <a:schemeClr val="lt2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 </a:t>
                          </a:r>
                          <a:endParaRPr sz="1100" b="1">
                            <a:solidFill>
                              <a:schemeClr val="lt2"/>
                            </a:solidFill>
                            <a:latin typeface="Barlow"/>
                            <a:ea typeface="Barlow"/>
                            <a:cs typeface="Barlow"/>
                            <a:sym typeface="Barlow"/>
                          </a:endParaRP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60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it-IT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1222000 </m:t>
                              </m:r>
                              <m:r>
                                <m:rPr>
                                  <m:sty m:val="p"/>
                                </m:rPr>
                                <a:rPr lang="it-IT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Km</m:t>
                              </m:r>
                              <m:r>
                                <a:rPr lang="it-IT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it-IT" sz="1000">
                              <a:solidFill>
                                <a:schemeClr val="dk1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 </a:t>
                          </a: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152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1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11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t-IT" sz="11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</m:t>
                                  </m:r>
                                </m:sub>
                              </m:sSub>
                              <m:r>
                                <a:rPr lang="it-IT" sz="11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it-IT" sz="1100" b="1">
                              <a:solidFill>
                                <a:schemeClr val="lt2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 </a:t>
                          </a:r>
                          <a:endParaRPr sz="1100" b="1">
                            <a:solidFill>
                              <a:schemeClr val="lt2"/>
                            </a:solidFill>
                            <a:latin typeface="Barlow"/>
                            <a:ea typeface="Barlow"/>
                            <a:cs typeface="Barlow"/>
                            <a:sym typeface="Barlow"/>
                          </a:endParaRP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60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000">
                              <a:solidFill>
                                <a:schemeClr val="dk1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it-IT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238000 </m:t>
                              </m:r>
                              <m:r>
                                <m:rPr>
                                  <m:sty m:val="p"/>
                                </m:rPr>
                                <a:rPr lang="it-IT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Km</m:t>
                              </m:r>
                            </m:oMath>
                          </a14:m>
                          <a:endParaRPr lang="it-IT" sz="1000">
                            <a:solidFill>
                              <a:schemeClr val="dk1"/>
                            </a:solidFill>
                            <a:latin typeface="Barlow"/>
                            <a:ea typeface="Barlow"/>
                            <a:cs typeface="Barlow"/>
                            <a:sym typeface="Barlow"/>
                          </a:endParaRP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1525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100" b="1" i="1" smtClean="0">
                                      <a:solidFill>
                                        <a:schemeClr val="lt2"/>
                                      </a:solidFill>
                                      <a:latin typeface="Cambria Math" panose="02040503050406030204" pitchFamily="18" charset="0"/>
                                      <a:sym typeface="Barlow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1100" b="1" i="1" smtClean="0">
                                      <a:solidFill>
                                        <a:schemeClr val="lt2"/>
                                      </a:solidFill>
                                      <a:latin typeface="Cambria Math" panose="02040503050406030204" pitchFamily="18" charset="0"/>
                                      <a:sym typeface="Barlow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t-IT" sz="1100" b="1" i="1" smtClean="0">
                                      <a:solidFill>
                                        <a:schemeClr val="lt2"/>
                                      </a:solidFill>
                                      <a:latin typeface="Cambria Math" panose="02040503050406030204" pitchFamily="18" charset="0"/>
                                      <a:sym typeface="Barlow"/>
                                    </a:rPr>
                                    <m:t>des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sz="1100" b="1">
                              <a:solidFill>
                                <a:schemeClr val="lt2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 </a:t>
                          </a: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60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0.7740</m:t>
                              </m:r>
                            </m:oMath>
                          </a14:m>
                          <a:r>
                            <a:rPr lang="it-IT" sz="1000">
                              <a:solidFill>
                                <a:schemeClr val="dk1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 </a:t>
                          </a: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152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1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11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t-IT" sz="11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f</m:t>
                                  </m:r>
                                </m:sub>
                              </m:sSub>
                              <m:r>
                                <a:rPr lang="it-IT" sz="11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it-IT" sz="1100">
                              <a:solidFill>
                                <a:schemeClr val="tx2"/>
                              </a:solidFill>
                              <a:latin typeface="Barlow" pitchFamily="2" charset="77"/>
                            </a:rPr>
                            <a:t> </a:t>
                          </a: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60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" sz="1000">
                              <a:solidFill>
                                <a:schemeClr val="dk1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18.5086 </m:t>
                              </m:r>
                              <m:r>
                                <m:rPr>
                                  <m:sty m:val="p"/>
                                </m:rP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Km</m:t>
                              </m:r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s</m:t>
                              </m:r>
                            </m:oMath>
                          </a14:m>
                          <a:r>
                            <a:rPr lang="it-IT" sz="1000">
                              <a:solidFill>
                                <a:schemeClr val="dk1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 </a:t>
                          </a: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152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100" b="1" i="1" dirty="0" smtClean="0">
                                      <a:solidFill>
                                        <a:schemeClr val="lt2"/>
                                      </a:solidFill>
                                      <a:uFill>
                                        <a:noFill/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Barlow"/>
                                    </a:rPr>
                                  </m:ctrlPr>
                                </m:sSubPr>
                                <m:e>
                                  <m:r>
                                    <a:rPr lang="it-IT" sz="1100" b="1" i="1" dirty="0" smtClean="0">
                                      <a:solidFill>
                                        <a:schemeClr val="lt2"/>
                                      </a:solidFill>
                                      <a:uFill>
                                        <a:noFill/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arlow"/>
                                      <a:sym typeface="Barlow"/>
                                    </a:rPr>
                                    <m:t>∆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it-IT" sz="1100" b="1" i="1" dirty="0" smtClean="0">
                                      <a:solidFill>
                                        <a:schemeClr val="lt2"/>
                                      </a:solidFill>
                                      <a:uFill>
                                        <a:noFill/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arlow"/>
                                      <a:sym typeface="Barlow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a:rPr lang="it-IT" sz="1100" b="1" i="1" dirty="0" smtClean="0">
                                      <a:solidFill>
                                        <a:schemeClr val="lt2"/>
                                      </a:solidFill>
                                      <a:uFill>
                                        <a:noFill/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arlow"/>
                                      <a:sym typeface="Barlow"/>
                                    </a:rPr>
                                    <m:t>6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sz="1100" b="1">
                              <a:solidFill>
                                <a:schemeClr val="lt2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 cattura</a:t>
                          </a: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−1.6685 </m:t>
                              </m:r>
                              <m:r>
                                <m:rPr>
                                  <m:sty m:val="p"/>
                                </m:rP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Km</m:t>
                              </m:r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s</m:t>
                              </m:r>
                            </m:oMath>
                          </a14:m>
                          <a:r>
                            <a:rPr lang="it-IT" sz="1000">
                              <a:solidFill>
                                <a:schemeClr val="dk1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 </a:t>
                          </a: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0" name="Google Shape;390;p34">
                <a:extLst>
                  <a:ext uri="{FF2B5EF4-FFF2-40B4-BE49-F238E27FC236}">
                    <a16:creationId xmlns:a16="http://schemas.microsoft.com/office/drawing/2014/main" id="{F13FC6D7-8FDC-B5CA-8DB0-24907508D98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39399870"/>
                  </p:ext>
                </p:extLst>
              </p:nvPr>
            </p:nvGraphicFramePr>
            <p:xfrm>
              <a:off x="726725" y="2034522"/>
              <a:ext cx="7704000" cy="1807625"/>
            </p:xfrm>
            <a:graphic>
              <a:graphicData uri="http://schemas.openxmlformats.org/drawingml/2006/table">
                <a:tbl>
                  <a:tblPr>
                    <a:noFill/>
                    <a:tableStyleId>{CA37FA5A-FF0E-4553-AFFE-6FAC54CD2B12}</a:tableStyleId>
                  </a:tblPr>
                  <a:tblGrid>
                    <a:gridCol w="26057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983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615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234" t="-1667" r="-195794" b="-39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1316" t="-1667" r="-239" b="-39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15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234" t="-103390" r="-195794" b="-3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1316" t="-103390" r="-239" b="-3050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15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234" t="-200000" r="-195794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1316" t="-200000" r="-239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15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234" t="-305085" r="-195794" b="-10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1316" t="-305085" r="-239" b="-10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15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234" t="-398333" r="-195794" b="-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1316" t="-398333" r="-239" b="-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668219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attura.mp4">
            <a:hlinkClick r:id="" action="ppaction://media"/>
            <a:extLst>
              <a:ext uri="{FF2B5EF4-FFF2-40B4-BE49-F238E27FC236}">
                <a16:creationId xmlns:a16="http://schemas.microsoft.com/office/drawing/2014/main" id="{56C6AAD7-3A3F-83CB-8860-18C6E6DDD5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0769" y="560261"/>
            <a:ext cx="7471024" cy="420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65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>
          <a:extLst>
            <a:ext uri="{FF2B5EF4-FFF2-40B4-BE49-F238E27FC236}">
              <a16:creationId xmlns:a16="http://schemas.microsoft.com/office/drawing/2014/main" id="{E99E2B3B-1595-56B5-9004-AA75924AD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">
            <a:extLst>
              <a:ext uri="{FF2B5EF4-FFF2-40B4-BE49-F238E27FC236}">
                <a16:creationId xmlns:a16="http://schemas.microsoft.com/office/drawing/2014/main" id="{FF9289E9-55FD-7835-11E6-B0D673CD0BCC}"/>
              </a:ext>
            </a:extLst>
          </p:cNvPr>
          <p:cNvSpPr/>
          <p:nvPr/>
        </p:nvSpPr>
        <p:spPr>
          <a:xfrm>
            <a:off x="8012950" y="422850"/>
            <a:ext cx="319500" cy="3195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4">
            <a:extLst>
              <a:ext uri="{FF2B5EF4-FFF2-40B4-BE49-F238E27FC236}">
                <a16:creationId xmlns:a16="http://schemas.microsoft.com/office/drawing/2014/main" id="{F1110E9D-641D-AA22-2762-F28B44FE31A1}"/>
              </a:ext>
            </a:extLst>
          </p:cNvPr>
          <p:cNvSpPr/>
          <p:nvPr/>
        </p:nvSpPr>
        <p:spPr>
          <a:xfrm>
            <a:off x="8422175" y="7423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8" name="Google Shape;388;p34">
                <a:extLst>
                  <a:ext uri="{FF2B5EF4-FFF2-40B4-BE49-F238E27FC236}">
                    <a16:creationId xmlns:a16="http://schemas.microsoft.com/office/drawing/2014/main" id="{C6E1C76F-BF68-AD92-3D75-AEEF045A0A9E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713225" y="445025"/>
                <a:ext cx="7717500" cy="57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500" err="1">
                    <a:solidFill>
                      <a:schemeClr val="tx2"/>
                    </a:solidFill>
                  </a:rPr>
                  <a:t>Riepilogo</a:t>
                </a:r>
                <a:r>
                  <a:rPr lang="en" sz="350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" sz="35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it-IT" sz="35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</m:oMath>
                </a14:m>
                <a:endParaRPr sz="350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88" name="Google Shape;388;p34">
                <a:extLst>
                  <a:ext uri="{FF2B5EF4-FFF2-40B4-BE49-F238E27FC236}">
                    <a16:creationId xmlns:a16="http://schemas.microsoft.com/office/drawing/2014/main" id="{C6E1C76F-BF68-AD92-3D75-AEEF045A0A9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13225" y="445025"/>
                <a:ext cx="7717500" cy="572700"/>
              </a:xfrm>
              <a:prstGeom prst="rect">
                <a:avLst/>
              </a:prstGeom>
              <a:blipFill>
                <a:blip r:embed="rId3"/>
                <a:stretch>
                  <a:fillRect l="-2370" t="-8511" b="-55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9" name="Google Shape;389;p34">
            <a:extLst>
              <a:ext uri="{FF2B5EF4-FFF2-40B4-BE49-F238E27FC236}">
                <a16:creationId xmlns:a16="http://schemas.microsoft.com/office/drawing/2014/main" id="{D3C228AB-7D72-6384-3FBC-29F75FCAA5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3225" y="1191287"/>
            <a:ext cx="77175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0" name="Google Shape;390;p34">
                <a:extLst>
                  <a:ext uri="{FF2B5EF4-FFF2-40B4-BE49-F238E27FC236}">
                    <a16:creationId xmlns:a16="http://schemas.microsoft.com/office/drawing/2014/main" id="{FDEDB1DC-3AA8-3DD6-8907-A3845BC804D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92743298"/>
                  </p:ext>
                </p:extLst>
              </p:nvPr>
            </p:nvGraphicFramePr>
            <p:xfrm>
              <a:off x="720000" y="1695475"/>
              <a:ext cx="7704000" cy="2530675"/>
            </p:xfrm>
            <a:graphic>
              <a:graphicData uri="http://schemas.openxmlformats.org/drawingml/2006/table">
                <a:tbl>
                  <a:tblPr>
                    <a:noFill/>
                    <a:tableStyleId>{CA37FA5A-FF0E-4553-AFFE-6FAC54CD2B12}</a:tableStyleId>
                  </a:tblPr>
                  <a:tblGrid>
                    <a:gridCol w="26057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983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61525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" sz="1100" i="1" dirty="0" smtClean="0">
                                      <a:solidFill>
                                        <a:schemeClr val="lt2"/>
                                      </a:solidFill>
                                      <a:latin typeface="Cambria Math" panose="02040503050406030204" pitchFamily="18" charset="0"/>
                                      <a:sym typeface="Barlow Medium"/>
                                    </a:rPr>
                                  </m:ctrlPr>
                                </m:sSubPr>
                                <m:e>
                                  <m:r>
                                    <a:rPr lang="en" sz="1100" i="1" dirty="0" smtClean="0">
                                      <a:solidFill>
                                        <a:schemeClr val="l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Barlow Medium"/>
                                    </a:rPr>
                                    <m:t>∆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it-IT" sz="1100" b="0" i="1" dirty="0" smtClean="0">
                                      <a:solidFill>
                                        <a:schemeClr val="l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Barlow Medium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a:rPr lang="it-IT" sz="1100" b="0" i="1" dirty="0" smtClean="0">
                                      <a:solidFill>
                                        <a:schemeClr val="lt2"/>
                                      </a:solidFill>
                                      <a:latin typeface="Cambria Math" panose="02040503050406030204" pitchFamily="18" charset="0"/>
                                      <a:sym typeface="Barlow Medium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sz="1100" b="1">
                              <a:solidFill>
                                <a:schemeClr val="lt2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 </a:t>
                          </a:r>
                          <a:endParaRPr sz="1100" b="1">
                            <a:solidFill>
                              <a:schemeClr val="lt2"/>
                            </a:solidFill>
                            <a:latin typeface="Barlow"/>
                            <a:ea typeface="Barlow"/>
                            <a:cs typeface="Barlow"/>
                            <a:sym typeface="Barlow"/>
                          </a:endParaRP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60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2.9616 </m:t>
                              </m:r>
                              <m:r>
                                <m:rPr>
                                  <m:sty m:val="p"/>
                                </m:rP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Km</m:t>
                              </m:r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s</m:t>
                              </m:r>
                            </m:oMath>
                          </a14:m>
                          <a:r>
                            <a:rPr lang="it-IT" sz="1000">
                              <a:solidFill>
                                <a:schemeClr val="dk1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 </a:t>
                          </a: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152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" sz="1100" i="1" dirty="0" smtClean="0">
                                      <a:solidFill>
                                        <a:schemeClr val="lt2"/>
                                      </a:solidFill>
                                      <a:latin typeface="Cambria Math" panose="02040503050406030204" pitchFamily="18" charset="0"/>
                                      <a:sym typeface="Barlow Medium"/>
                                    </a:rPr>
                                  </m:ctrlPr>
                                </m:sSubPr>
                                <m:e>
                                  <m:r>
                                    <a:rPr lang="en" sz="1100" i="1" dirty="0" smtClean="0">
                                      <a:solidFill>
                                        <a:schemeClr val="l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Barlow Medium"/>
                                    </a:rPr>
                                    <m:t>∆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it-IT" sz="1100" b="0" i="1" dirty="0" smtClean="0">
                                      <a:solidFill>
                                        <a:schemeClr val="l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Barlow Medium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a:rPr lang="it-IT" sz="1100" b="0" i="1" dirty="0" smtClean="0">
                                      <a:solidFill>
                                        <a:schemeClr val="l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Barlow Medium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sz="1100" b="1">
                              <a:solidFill>
                                <a:schemeClr val="lt2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 </a:t>
                          </a:r>
                          <a:endParaRPr sz="1100" b="1">
                            <a:solidFill>
                              <a:schemeClr val="lt2"/>
                            </a:solidFill>
                            <a:latin typeface="Barlow"/>
                            <a:ea typeface="Barlow"/>
                            <a:cs typeface="Barlow"/>
                            <a:sym typeface="Barlow"/>
                          </a:endParaRP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60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000">
                              <a:solidFill>
                                <a:schemeClr val="dk1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it-IT" sz="1000" b="0" i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1.0581</m:t>
                              </m:r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Km</m:t>
                              </m:r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s</m:t>
                              </m:r>
                            </m:oMath>
                          </a14:m>
                          <a:r>
                            <a:rPr lang="it-IT" sz="1000">
                              <a:solidFill>
                                <a:schemeClr val="dk1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 </a:t>
                          </a: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1525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" sz="1100" i="1" dirty="0" smtClean="0">
                                      <a:solidFill>
                                        <a:schemeClr val="lt2"/>
                                      </a:solidFill>
                                      <a:latin typeface="Cambria Math" panose="02040503050406030204" pitchFamily="18" charset="0"/>
                                      <a:sym typeface="Barlow Medium"/>
                                    </a:rPr>
                                  </m:ctrlPr>
                                </m:sSubPr>
                                <m:e>
                                  <m:r>
                                    <a:rPr lang="en" sz="1100" i="1" dirty="0" smtClean="0">
                                      <a:solidFill>
                                        <a:schemeClr val="l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Barlow Medium"/>
                                    </a:rPr>
                                    <m:t>∆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it-IT" sz="1100" b="0" i="1" dirty="0" smtClean="0">
                                      <a:solidFill>
                                        <a:schemeClr val="l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Barlow Medium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a:rPr lang="it-IT" sz="1100" b="0" i="1" dirty="0" smtClean="0">
                                      <a:solidFill>
                                        <a:schemeClr val="l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Barlow Medium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sz="1100" b="1">
                              <a:solidFill>
                                <a:schemeClr val="lt2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 </a:t>
                          </a: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60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3.1867 </m:t>
                              </m:r>
                              <m:r>
                                <m:rPr>
                                  <m:sty m:val="p"/>
                                </m:rP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Km</m:t>
                              </m:r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s</m:t>
                              </m:r>
                            </m:oMath>
                          </a14:m>
                          <a:r>
                            <a:rPr lang="it-IT" sz="1000">
                              <a:solidFill>
                                <a:schemeClr val="dk1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 </a:t>
                          </a: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152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" sz="1100" i="1" dirty="0" smtClean="0">
                                      <a:solidFill>
                                        <a:schemeClr val="lt2"/>
                                      </a:solidFill>
                                      <a:latin typeface="Cambria Math" panose="02040503050406030204" pitchFamily="18" charset="0"/>
                                      <a:sym typeface="Barlow Medium"/>
                                    </a:rPr>
                                  </m:ctrlPr>
                                </m:sSubPr>
                                <m:e>
                                  <m:r>
                                    <a:rPr lang="en" sz="1100" i="1" dirty="0" smtClean="0">
                                      <a:solidFill>
                                        <a:schemeClr val="l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Barlow Medium"/>
                                    </a:rPr>
                                    <m:t>∆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it-IT" sz="1100" b="0" i="1" dirty="0" smtClean="0">
                                      <a:solidFill>
                                        <a:schemeClr val="l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Barlow Medium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a:rPr lang="it-IT" sz="1100" b="0" i="1" dirty="0" smtClean="0">
                                      <a:solidFill>
                                        <a:schemeClr val="l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Barlow Medium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sz="1100">
                              <a:solidFill>
                                <a:schemeClr val="tx2"/>
                              </a:solidFill>
                              <a:latin typeface="Barlow" pitchFamily="2" charset="77"/>
                            </a:rPr>
                            <a:t> </a:t>
                          </a: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60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" sz="1000">
                              <a:solidFill>
                                <a:schemeClr val="dk1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5.8240 </m:t>
                              </m:r>
                              <m:r>
                                <m:rPr>
                                  <m:sty m:val="p"/>
                                </m:rP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Km</m:t>
                              </m:r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s</m:t>
                              </m:r>
                            </m:oMath>
                          </a14:m>
                          <a:r>
                            <a:rPr lang="it-IT" sz="1000">
                              <a:solidFill>
                                <a:schemeClr val="dk1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 </a:t>
                          </a: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152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" sz="1100" i="1" dirty="0" smtClean="0">
                                      <a:solidFill>
                                        <a:schemeClr val="lt2"/>
                                      </a:solidFill>
                                      <a:latin typeface="Cambria Math" panose="02040503050406030204" pitchFamily="18" charset="0"/>
                                      <a:sym typeface="Barlow Medium"/>
                                    </a:rPr>
                                  </m:ctrlPr>
                                </m:sSubPr>
                                <m:e>
                                  <m:r>
                                    <a:rPr lang="en" sz="1100" i="1" dirty="0" smtClean="0">
                                      <a:solidFill>
                                        <a:schemeClr val="l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Barlow Medium"/>
                                    </a:rPr>
                                    <m:t>∆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it-IT" sz="1100" b="0" i="1" dirty="0" smtClean="0">
                                      <a:solidFill>
                                        <a:schemeClr val="l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Barlow Medium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a:rPr lang="it-IT" sz="1100" b="0" i="1" dirty="0" smtClean="0">
                                      <a:solidFill>
                                        <a:schemeClr val="l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Barlow Medium"/>
                                    </a:rPr>
                                    <m:t>5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sz="1100" b="1">
                              <a:solidFill>
                                <a:schemeClr val="lt2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 </a:t>
                          </a: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it-IT" sz="1000" b="0" i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0.0463</m:t>
                              </m:r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Km</m:t>
                              </m:r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s</m:t>
                              </m:r>
                            </m:oMath>
                          </a14:m>
                          <a:r>
                            <a:rPr lang="it-IT" sz="1000">
                              <a:solidFill>
                                <a:schemeClr val="dk1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 </a:t>
                          </a: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6152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" sz="1100" i="1" dirty="0" smtClean="0">
                                      <a:solidFill>
                                        <a:schemeClr val="lt2"/>
                                      </a:solidFill>
                                      <a:latin typeface="Cambria Math" panose="02040503050406030204" pitchFamily="18" charset="0"/>
                                      <a:sym typeface="Barlow Medium"/>
                                    </a:rPr>
                                  </m:ctrlPr>
                                </m:sSubPr>
                                <m:e>
                                  <m:r>
                                    <a:rPr lang="en" sz="1100" i="1" dirty="0" smtClean="0">
                                      <a:solidFill>
                                        <a:schemeClr val="l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Barlow Medium"/>
                                    </a:rPr>
                                    <m:t>∆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it-IT" sz="1100" b="0" i="1" dirty="0" smtClean="0">
                                      <a:solidFill>
                                        <a:schemeClr val="l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Barlow Medium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a:rPr lang="it-IT" sz="1100" b="0" i="1" dirty="0" smtClean="0">
                                      <a:solidFill>
                                        <a:schemeClr val="l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Barlow Medium"/>
                                    </a:rPr>
                                    <m:t>6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sz="1100" b="1">
                              <a:solidFill>
                                <a:schemeClr val="lt2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 </a:t>
                          </a: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1.6685 </m:t>
                              </m:r>
                              <m:r>
                                <m:rPr>
                                  <m:sty m:val="p"/>
                                </m:rP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Km</m:t>
                              </m:r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s</m:t>
                              </m:r>
                            </m:oMath>
                          </a14:m>
                          <a:r>
                            <a:rPr lang="it-IT" sz="1000">
                              <a:solidFill>
                                <a:schemeClr val="dk1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 </a:t>
                          </a: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6152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" sz="1100" i="1" dirty="0" smtClean="0">
                                      <a:solidFill>
                                        <a:schemeClr val="lt2"/>
                                      </a:solidFill>
                                      <a:latin typeface="Cambria Math" panose="02040503050406030204" pitchFamily="18" charset="0"/>
                                      <a:sym typeface="Barlow Medium"/>
                                    </a:rPr>
                                  </m:ctrlPr>
                                </m:sSubPr>
                                <m:e>
                                  <m:r>
                                    <a:rPr lang="en" sz="1100" i="1" dirty="0" smtClean="0">
                                      <a:solidFill>
                                        <a:schemeClr val="l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Barlow Medium"/>
                                    </a:rPr>
                                    <m:t>∆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it-IT" sz="1100" b="0" i="1" dirty="0" smtClean="0">
                                      <a:solidFill>
                                        <a:schemeClr val="l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Barlow Medium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t-IT" sz="1100" b="0" i="1" dirty="0" smtClean="0">
                                      <a:solidFill>
                                        <a:schemeClr val="l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Barlow Medium"/>
                                    </a:rPr>
                                    <m:t>Totale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sz="1100" b="1">
                              <a:solidFill>
                                <a:schemeClr val="lt2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 </a:t>
                          </a: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60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14. 7452 </m:t>
                              </m:r>
                              <m:r>
                                <m:rPr>
                                  <m:sty m:val="p"/>
                                </m:rP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Km</m:t>
                              </m:r>
                              <m: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it-IT" sz="1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Barlow"/>
                                  <a:cs typeface="Barlow"/>
                                  <a:sym typeface="Barlow"/>
                                </a:rPr>
                                <m:t>s</m:t>
                              </m:r>
                            </m:oMath>
                          </a14:m>
                          <a:r>
                            <a:rPr lang="it-IT" sz="1000">
                              <a:solidFill>
                                <a:schemeClr val="dk1"/>
                              </a:solidFill>
                              <a:latin typeface="Barlow"/>
                              <a:ea typeface="Barlow"/>
                              <a:cs typeface="Barlow"/>
                              <a:sym typeface="Barlow"/>
                            </a:rPr>
                            <a:t> </a:t>
                          </a:r>
                        </a:p>
                      </a:txBody>
                      <a:tcPr marL="91425" marR="91425" marT="0" marB="0" anchor="ctr">
                        <a:lnL w="9525" cap="flat" cmpd="sng" algn="ctr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604527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0" name="Google Shape;390;p34">
                <a:extLst>
                  <a:ext uri="{FF2B5EF4-FFF2-40B4-BE49-F238E27FC236}">
                    <a16:creationId xmlns:a16="http://schemas.microsoft.com/office/drawing/2014/main" id="{FDEDB1DC-3AA8-3DD6-8907-A3845BC804D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92743298"/>
                  </p:ext>
                </p:extLst>
              </p:nvPr>
            </p:nvGraphicFramePr>
            <p:xfrm>
              <a:off x="720000" y="1695475"/>
              <a:ext cx="7704000" cy="2530675"/>
            </p:xfrm>
            <a:graphic>
              <a:graphicData uri="http://schemas.openxmlformats.org/drawingml/2006/table">
                <a:tbl>
                  <a:tblPr>
                    <a:noFill/>
                    <a:tableStyleId>{CA37FA5A-FF0E-4553-AFFE-6FAC54CD2B12}</a:tableStyleId>
                  </a:tblPr>
                  <a:tblGrid>
                    <a:gridCol w="26057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983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615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4"/>
                          <a:stretch>
                            <a:fillRect l="-234" t="-1695" r="-195794" b="-6067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4"/>
                          <a:stretch>
                            <a:fillRect l="-51316" t="-1695" r="-239" b="-6067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15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4"/>
                          <a:stretch>
                            <a:fillRect l="-234" t="-100000" r="-195794" b="-4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4"/>
                          <a:stretch>
                            <a:fillRect l="-51316" t="-100000" r="-239" b="-49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15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4"/>
                          <a:stretch>
                            <a:fillRect l="-234" t="-203390" r="-195794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4"/>
                          <a:stretch>
                            <a:fillRect l="-51316" t="-203390" r="-239" b="-4050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15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4"/>
                          <a:stretch>
                            <a:fillRect l="-234" t="-298333" r="-195794" b="-29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4"/>
                          <a:stretch>
                            <a:fillRect l="-51316" t="-298333" r="-239" b="-29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15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4"/>
                          <a:stretch>
                            <a:fillRect l="-234" t="-405085" r="-195794" b="-20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4"/>
                          <a:stretch>
                            <a:fillRect l="-51316" t="-405085" r="-239" b="-20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615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4"/>
                          <a:stretch>
                            <a:fillRect l="-234" t="-496667" r="-195794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4"/>
                          <a:stretch>
                            <a:fillRect l="-51316" t="-496667" r="-239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615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4"/>
                          <a:stretch>
                            <a:fillRect l="-234" t="-606780" r="-195794" b="-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0" marB="0" anchor="ctr">
                        <a:lnL w="9525" cap="flat" cmpd="sng" algn="ctr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4"/>
                          <a:stretch>
                            <a:fillRect l="-51316" t="-606780" r="-239" b="-16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045275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29082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ronos_Mission.mp4">
            <a:hlinkClick r:id="" action="ppaction://media"/>
            <a:extLst>
              <a:ext uri="{FF2B5EF4-FFF2-40B4-BE49-F238E27FC236}">
                <a16:creationId xmlns:a16="http://schemas.microsoft.com/office/drawing/2014/main" id="{A4E9709F-5E9F-3418-50F8-A77DF3EA2B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7119" y="754309"/>
            <a:ext cx="7269762" cy="363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2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47"/>
          <p:cNvSpPr/>
          <p:nvPr/>
        </p:nvSpPr>
        <p:spPr>
          <a:xfrm>
            <a:off x="4993275" y="1003800"/>
            <a:ext cx="3135900" cy="3135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6" name="Google Shape;2166;p47"/>
          <p:cNvSpPr/>
          <p:nvPr/>
        </p:nvSpPr>
        <p:spPr>
          <a:xfrm>
            <a:off x="7584125" y="1375400"/>
            <a:ext cx="213000" cy="213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7" name="Google Shape;2167;p47"/>
          <p:cNvSpPr/>
          <p:nvPr/>
        </p:nvSpPr>
        <p:spPr>
          <a:xfrm>
            <a:off x="5443088" y="3680039"/>
            <a:ext cx="213000" cy="213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8" name="Google Shape;2168;p47"/>
          <p:cNvSpPr txBox="1">
            <a:spLocks noGrp="1"/>
          </p:cNvSpPr>
          <p:nvPr>
            <p:ph type="title"/>
          </p:nvPr>
        </p:nvSpPr>
        <p:spPr>
          <a:xfrm>
            <a:off x="1014825" y="1183300"/>
            <a:ext cx="3519600" cy="18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tx2"/>
                </a:solidFill>
              </a:rPr>
              <a:t>GRAZIE PER L’ATTENZIONE!</a:t>
            </a:r>
          </a:p>
        </p:txBody>
      </p:sp>
      <p:sp>
        <p:nvSpPr>
          <p:cNvPr id="2169" name="Google Shape;2169;p47"/>
          <p:cNvSpPr txBox="1">
            <a:spLocks noGrp="1"/>
          </p:cNvSpPr>
          <p:nvPr>
            <p:ph type="subTitle" idx="1"/>
          </p:nvPr>
        </p:nvSpPr>
        <p:spPr>
          <a:xfrm>
            <a:off x="1014825" y="3036800"/>
            <a:ext cx="35196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70" name="Google Shape;2170;p4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131227" y="1141752"/>
            <a:ext cx="2859900" cy="2859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>
          <a:extLst>
            <a:ext uri="{FF2B5EF4-FFF2-40B4-BE49-F238E27FC236}">
              <a16:creationId xmlns:a16="http://schemas.microsoft.com/office/drawing/2014/main" id="{A94A755A-1B3D-51EF-1250-000791DE5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">
            <a:extLst>
              <a:ext uri="{FF2B5EF4-FFF2-40B4-BE49-F238E27FC236}">
                <a16:creationId xmlns:a16="http://schemas.microsoft.com/office/drawing/2014/main" id="{849EE6A3-C1DF-E57B-6CEF-0C44F4FA53CE}"/>
              </a:ext>
            </a:extLst>
          </p:cNvPr>
          <p:cNvSpPr/>
          <p:nvPr/>
        </p:nvSpPr>
        <p:spPr>
          <a:xfrm>
            <a:off x="8012950" y="422850"/>
            <a:ext cx="319500" cy="3195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4">
            <a:extLst>
              <a:ext uri="{FF2B5EF4-FFF2-40B4-BE49-F238E27FC236}">
                <a16:creationId xmlns:a16="http://schemas.microsoft.com/office/drawing/2014/main" id="{CB550E50-7A01-F144-0252-D50462F9E1F8}"/>
              </a:ext>
            </a:extLst>
          </p:cNvPr>
          <p:cNvSpPr/>
          <p:nvPr/>
        </p:nvSpPr>
        <p:spPr>
          <a:xfrm>
            <a:off x="8422175" y="7423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4">
            <a:extLst>
              <a:ext uri="{FF2B5EF4-FFF2-40B4-BE49-F238E27FC236}">
                <a16:creationId xmlns:a16="http://schemas.microsoft.com/office/drawing/2014/main" id="{5A174584-8B31-508A-19B5-E492F62A43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err="1">
                <a:solidFill>
                  <a:schemeClr val="tx2"/>
                </a:solidFill>
              </a:rPr>
              <a:t>Missione</a:t>
            </a:r>
            <a:r>
              <a:rPr lang="en" sz="3500">
                <a:solidFill>
                  <a:schemeClr val="tx2"/>
                </a:solidFill>
              </a:rPr>
              <a:t> Kronos</a:t>
            </a:r>
            <a:endParaRPr sz="3500">
              <a:solidFill>
                <a:schemeClr val="tx2"/>
              </a:solidFill>
            </a:endParaRPr>
          </a:p>
        </p:txBody>
      </p:sp>
      <p:sp>
        <p:nvSpPr>
          <p:cNvPr id="389" name="Google Shape;389;p34">
            <a:extLst>
              <a:ext uri="{FF2B5EF4-FFF2-40B4-BE49-F238E27FC236}">
                <a16:creationId xmlns:a16="http://schemas.microsoft.com/office/drawing/2014/main" id="{35692836-A4A6-2C0A-37F1-200E1A72E3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3225" y="1191287"/>
            <a:ext cx="77175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/>
              <a:t>Prende così vita una nuova missione, la missione Kronos.</a:t>
            </a:r>
            <a:endParaRPr/>
          </a:p>
        </p:txBody>
      </p:sp>
      <p:graphicFrame>
        <p:nvGraphicFramePr>
          <p:cNvPr id="390" name="Google Shape;390;p34">
            <a:extLst>
              <a:ext uri="{FF2B5EF4-FFF2-40B4-BE49-F238E27FC236}">
                <a16:creationId xmlns:a16="http://schemas.microsoft.com/office/drawing/2014/main" id="{44BBC8DC-F7C2-EB7A-EE76-B4F62474FA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5349809"/>
              </p:ext>
            </p:extLst>
          </p:nvPr>
        </p:nvGraphicFramePr>
        <p:xfrm>
          <a:off x="713225" y="1942054"/>
          <a:ext cx="7704000" cy="1807625"/>
        </p:xfrm>
        <a:graphic>
          <a:graphicData uri="http://schemas.openxmlformats.org/drawingml/2006/table">
            <a:tbl>
              <a:tblPr>
                <a:noFill/>
                <a:tableStyleId>{CA37FA5A-FF0E-4553-AFFE-6FAC54CD2B12}</a:tableStyleId>
              </a:tblPr>
              <a:tblGrid>
                <a:gridCol w="2588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5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5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1">
                          <a:solidFill>
                            <a:schemeClr val="lt2"/>
                          </a:solidFill>
                          <a:uFill>
                            <a:noFill/>
                          </a:u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Data inizio missione</a:t>
                      </a:r>
                      <a:endParaRPr lang="it-IT" sz="1100" b="1">
                        <a:solidFill>
                          <a:schemeClr val="lt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it-IT" sz="1100" b="1">
                        <a:solidFill>
                          <a:schemeClr val="lt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25/08/2034</a:t>
                      </a:r>
                      <a:endParaRPr sz="10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1">
                          <a:solidFill>
                            <a:schemeClr val="lt2"/>
                          </a:solidFill>
                          <a:uFill>
                            <a:noFill/>
                          </a:u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Data fine missione</a:t>
                      </a:r>
                      <a:endParaRPr lang="it-IT" sz="1100" b="1">
                        <a:solidFill>
                          <a:schemeClr val="lt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lt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17/10/2046</a:t>
                      </a:r>
                      <a:endParaRPr sz="10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1">
                          <a:solidFill>
                            <a:schemeClr val="lt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Numero di Flyby Planetari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lt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</a:t>
                      </a:r>
                      <a:endParaRPr sz="10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b="1">
                          <a:solidFill>
                            <a:schemeClr val="lt2"/>
                          </a:solidFill>
                          <a:uFill>
                            <a:noFill/>
                          </a:u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Pianeti coinvolti</a:t>
                      </a:r>
                      <a:endParaRPr lang="it-IT" sz="1100" b="1">
                        <a:solidFill>
                          <a:schemeClr val="lt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lt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Terra-Marte-Saturno 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b="1">
                          <a:solidFill>
                            <a:schemeClr val="lt2"/>
                          </a:solidFill>
                          <a:uFill>
                            <a:noFill/>
                          </a:u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Obiettivo della missione</a:t>
                      </a:r>
                      <a:endParaRPr lang="it-IT" sz="1100" b="1">
                        <a:solidFill>
                          <a:schemeClr val="lt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it-IT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Osservare Titano ed Encelado</a:t>
                      </a:r>
                      <a:endParaRPr sz="10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6521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39"/>
          <p:cNvSpPr txBox="1">
            <a:spLocks noGrp="1"/>
          </p:cNvSpPr>
          <p:nvPr>
            <p:ph type="title"/>
          </p:nvPr>
        </p:nvSpPr>
        <p:spPr>
          <a:xfrm>
            <a:off x="713225" y="1138400"/>
            <a:ext cx="4441500" cy="74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>
                <a:solidFill>
                  <a:schemeClr val="tx2"/>
                </a:solidFill>
              </a:rPr>
              <a:t>Ipotesi</a:t>
            </a:r>
            <a:r>
              <a:rPr lang="en">
                <a:solidFill>
                  <a:schemeClr val="tx2"/>
                </a:solidFill>
              </a:rPr>
              <a:t> di Lavoro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1103" name="Google Shape;1103;p39"/>
          <p:cNvSpPr txBox="1">
            <a:spLocks noGrp="1"/>
          </p:cNvSpPr>
          <p:nvPr>
            <p:ph type="subTitle" idx="1"/>
          </p:nvPr>
        </p:nvSpPr>
        <p:spPr>
          <a:xfrm>
            <a:off x="720231" y="1947700"/>
            <a:ext cx="4441500" cy="20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it-IT"/>
              <a:t>I Pianeti sono complanari.</a:t>
            </a:r>
          </a:p>
          <a:p>
            <a:pPr indent="-330200">
              <a:lnSpc>
                <a:spcPct val="200000"/>
              </a:lnSpc>
            </a:pPr>
            <a:r>
              <a:rPr lang="it-IT"/>
              <a:t>In prossimità di Saturno il pianeta è l’attrattore principale.</a:t>
            </a: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it-IT"/>
              <a:t>Orbite delle lune circolari attorno a Saturno.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it-IT"/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grpSp>
        <p:nvGrpSpPr>
          <p:cNvPr id="1104" name="Google Shape;1104;p39"/>
          <p:cNvGrpSpPr/>
          <p:nvPr/>
        </p:nvGrpSpPr>
        <p:grpSpPr>
          <a:xfrm>
            <a:off x="5161735" y="1345503"/>
            <a:ext cx="3424287" cy="2565037"/>
            <a:chOff x="4189822" y="883226"/>
            <a:chExt cx="4732292" cy="3544827"/>
          </a:xfrm>
        </p:grpSpPr>
        <p:sp>
          <p:nvSpPr>
            <p:cNvPr id="1105" name="Google Shape;1105;p39"/>
            <p:cNvSpPr/>
            <p:nvPr/>
          </p:nvSpPr>
          <p:spPr>
            <a:xfrm>
              <a:off x="4493413" y="2819353"/>
              <a:ext cx="112917" cy="74746"/>
            </a:xfrm>
            <a:custGeom>
              <a:avLst/>
              <a:gdLst/>
              <a:ahLst/>
              <a:cxnLst/>
              <a:rect l="l" t="t" r="r" b="b"/>
              <a:pathLst>
                <a:path w="3183" h="2107" extrusionOk="0">
                  <a:moveTo>
                    <a:pt x="180" y="0"/>
                  </a:moveTo>
                  <a:lnTo>
                    <a:pt x="1" y="90"/>
                  </a:lnTo>
                  <a:lnTo>
                    <a:pt x="1" y="403"/>
                  </a:lnTo>
                  <a:lnTo>
                    <a:pt x="2958" y="2106"/>
                  </a:lnTo>
                  <a:lnTo>
                    <a:pt x="3182" y="1658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9"/>
            <p:cNvSpPr/>
            <p:nvPr/>
          </p:nvSpPr>
          <p:spPr>
            <a:xfrm>
              <a:off x="4609451" y="2723962"/>
              <a:ext cx="287773" cy="170138"/>
            </a:xfrm>
            <a:custGeom>
              <a:avLst/>
              <a:gdLst/>
              <a:ahLst/>
              <a:cxnLst/>
              <a:rect l="l" t="t" r="r" b="b"/>
              <a:pathLst>
                <a:path w="8112" h="4796" extrusionOk="0">
                  <a:moveTo>
                    <a:pt x="7708" y="1"/>
                  </a:moveTo>
                  <a:lnTo>
                    <a:pt x="1" y="4347"/>
                  </a:lnTo>
                  <a:lnTo>
                    <a:pt x="135" y="4571"/>
                  </a:lnTo>
                  <a:lnTo>
                    <a:pt x="359" y="4795"/>
                  </a:lnTo>
                  <a:lnTo>
                    <a:pt x="8111" y="314"/>
                  </a:lnTo>
                  <a:lnTo>
                    <a:pt x="8111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9"/>
            <p:cNvSpPr/>
            <p:nvPr/>
          </p:nvSpPr>
          <p:spPr>
            <a:xfrm>
              <a:off x="4598347" y="2873381"/>
              <a:ext cx="23875" cy="20717"/>
            </a:xfrm>
            <a:custGeom>
              <a:avLst/>
              <a:gdLst/>
              <a:ahLst/>
              <a:cxnLst/>
              <a:rect l="l" t="t" r="r" b="b"/>
              <a:pathLst>
                <a:path w="673" h="584" extrusionOk="0">
                  <a:moveTo>
                    <a:pt x="359" y="1"/>
                  </a:moveTo>
                  <a:lnTo>
                    <a:pt x="0" y="270"/>
                  </a:lnTo>
                  <a:lnTo>
                    <a:pt x="0" y="583"/>
                  </a:lnTo>
                  <a:lnTo>
                    <a:pt x="672" y="583"/>
                  </a:lnTo>
                  <a:lnTo>
                    <a:pt x="672" y="27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9"/>
            <p:cNvSpPr/>
            <p:nvPr/>
          </p:nvSpPr>
          <p:spPr>
            <a:xfrm>
              <a:off x="4493413" y="2650849"/>
              <a:ext cx="403812" cy="232113"/>
            </a:xfrm>
            <a:custGeom>
              <a:avLst/>
              <a:gdLst/>
              <a:ahLst/>
              <a:cxnLst/>
              <a:rect l="l" t="t" r="r" b="b"/>
              <a:pathLst>
                <a:path w="11383" h="6543" extrusionOk="0">
                  <a:moveTo>
                    <a:pt x="7753" y="0"/>
                  </a:moveTo>
                  <a:lnTo>
                    <a:pt x="1" y="4481"/>
                  </a:lnTo>
                  <a:lnTo>
                    <a:pt x="1" y="4840"/>
                  </a:lnTo>
                  <a:lnTo>
                    <a:pt x="2958" y="6543"/>
                  </a:lnTo>
                  <a:lnTo>
                    <a:pt x="3630" y="6543"/>
                  </a:lnTo>
                  <a:lnTo>
                    <a:pt x="11382" y="2062"/>
                  </a:lnTo>
                  <a:lnTo>
                    <a:pt x="11382" y="1703"/>
                  </a:lnTo>
                  <a:lnTo>
                    <a:pt x="8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9"/>
            <p:cNvSpPr/>
            <p:nvPr/>
          </p:nvSpPr>
          <p:spPr>
            <a:xfrm>
              <a:off x="4628536" y="2897220"/>
              <a:ext cx="114478" cy="76342"/>
            </a:xfrm>
            <a:custGeom>
              <a:avLst/>
              <a:gdLst/>
              <a:ahLst/>
              <a:cxnLst/>
              <a:rect l="l" t="t" r="r" b="b"/>
              <a:pathLst>
                <a:path w="3227" h="2152" extrusionOk="0">
                  <a:moveTo>
                    <a:pt x="225" y="1"/>
                  </a:moveTo>
                  <a:lnTo>
                    <a:pt x="1" y="135"/>
                  </a:lnTo>
                  <a:lnTo>
                    <a:pt x="1" y="449"/>
                  </a:lnTo>
                  <a:lnTo>
                    <a:pt x="2958" y="2152"/>
                  </a:lnTo>
                  <a:lnTo>
                    <a:pt x="3227" y="165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9"/>
            <p:cNvSpPr/>
            <p:nvPr/>
          </p:nvSpPr>
          <p:spPr>
            <a:xfrm>
              <a:off x="4746170" y="2801864"/>
              <a:ext cx="287773" cy="171699"/>
            </a:xfrm>
            <a:custGeom>
              <a:avLst/>
              <a:gdLst/>
              <a:ahLst/>
              <a:cxnLst/>
              <a:rect l="l" t="t" r="r" b="b"/>
              <a:pathLst>
                <a:path w="8112" h="4840" extrusionOk="0">
                  <a:moveTo>
                    <a:pt x="7708" y="0"/>
                  </a:moveTo>
                  <a:lnTo>
                    <a:pt x="1" y="4347"/>
                  </a:lnTo>
                  <a:lnTo>
                    <a:pt x="90" y="4571"/>
                  </a:lnTo>
                  <a:lnTo>
                    <a:pt x="314" y="4840"/>
                  </a:lnTo>
                  <a:lnTo>
                    <a:pt x="8111" y="359"/>
                  </a:lnTo>
                  <a:lnTo>
                    <a:pt x="8111" y="45"/>
                  </a:lnTo>
                  <a:lnTo>
                    <a:pt x="770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9"/>
            <p:cNvSpPr/>
            <p:nvPr/>
          </p:nvSpPr>
          <p:spPr>
            <a:xfrm>
              <a:off x="4733470" y="2952879"/>
              <a:ext cx="23875" cy="20682"/>
            </a:xfrm>
            <a:custGeom>
              <a:avLst/>
              <a:gdLst/>
              <a:ahLst/>
              <a:cxnLst/>
              <a:rect l="l" t="t" r="r" b="b"/>
              <a:pathLst>
                <a:path w="673" h="583" extrusionOk="0">
                  <a:moveTo>
                    <a:pt x="403" y="0"/>
                  </a:moveTo>
                  <a:lnTo>
                    <a:pt x="0" y="269"/>
                  </a:lnTo>
                  <a:lnTo>
                    <a:pt x="0" y="583"/>
                  </a:lnTo>
                  <a:lnTo>
                    <a:pt x="672" y="583"/>
                  </a:lnTo>
                  <a:lnTo>
                    <a:pt x="672" y="269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9"/>
            <p:cNvSpPr/>
            <p:nvPr/>
          </p:nvSpPr>
          <p:spPr>
            <a:xfrm>
              <a:off x="4628536" y="2728716"/>
              <a:ext cx="405408" cy="233709"/>
            </a:xfrm>
            <a:custGeom>
              <a:avLst/>
              <a:gdLst/>
              <a:ahLst/>
              <a:cxnLst/>
              <a:rect l="l" t="t" r="r" b="b"/>
              <a:pathLst>
                <a:path w="11428" h="6588" extrusionOk="0">
                  <a:moveTo>
                    <a:pt x="7797" y="1"/>
                  </a:moveTo>
                  <a:lnTo>
                    <a:pt x="1" y="4482"/>
                  </a:lnTo>
                  <a:lnTo>
                    <a:pt x="1" y="4885"/>
                  </a:lnTo>
                  <a:lnTo>
                    <a:pt x="2958" y="6588"/>
                  </a:lnTo>
                  <a:lnTo>
                    <a:pt x="3630" y="6588"/>
                  </a:lnTo>
                  <a:lnTo>
                    <a:pt x="11427" y="2107"/>
                  </a:lnTo>
                  <a:lnTo>
                    <a:pt x="11427" y="1704"/>
                  </a:lnTo>
                  <a:lnTo>
                    <a:pt x="84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9"/>
            <p:cNvSpPr/>
            <p:nvPr/>
          </p:nvSpPr>
          <p:spPr>
            <a:xfrm>
              <a:off x="4189822" y="2994207"/>
              <a:ext cx="114478" cy="74746"/>
            </a:xfrm>
            <a:custGeom>
              <a:avLst/>
              <a:gdLst/>
              <a:ahLst/>
              <a:cxnLst/>
              <a:rect l="l" t="t" r="r" b="b"/>
              <a:pathLst>
                <a:path w="3227" h="2107" extrusionOk="0">
                  <a:moveTo>
                    <a:pt x="224" y="0"/>
                  </a:moveTo>
                  <a:lnTo>
                    <a:pt x="0" y="90"/>
                  </a:lnTo>
                  <a:lnTo>
                    <a:pt x="0" y="403"/>
                  </a:lnTo>
                  <a:lnTo>
                    <a:pt x="2958" y="2106"/>
                  </a:lnTo>
                  <a:lnTo>
                    <a:pt x="3226" y="1658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9"/>
            <p:cNvSpPr/>
            <p:nvPr/>
          </p:nvSpPr>
          <p:spPr>
            <a:xfrm>
              <a:off x="4305859" y="2898816"/>
              <a:ext cx="287738" cy="170138"/>
            </a:xfrm>
            <a:custGeom>
              <a:avLst/>
              <a:gdLst/>
              <a:ahLst/>
              <a:cxnLst/>
              <a:rect l="l" t="t" r="r" b="b"/>
              <a:pathLst>
                <a:path w="8111" h="4796" extrusionOk="0">
                  <a:moveTo>
                    <a:pt x="7752" y="1"/>
                  </a:moveTo>
                  <a:lnTo>
                    <a:pt x="0" y="4347"/>
                  </a:lnTo>
                  <a:lnTo>
                    <a:pt x="135" y="4571"/>
                  </a:lnTo>
                  <a:lnTo>
                    <a:pt x="359" y="4795"/>
                  </a:lnTo>
                  <a:lnTo>
                    <a:pt x="8111" y="314"/>
                  </a:lnTo>
                  <a:lnTo>
                    <a:pt x="8111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9"/>
            <p:cNvSpPr/>
            <p:nvPr/>
          </p:nvSpPr>
          <p:spPr>
            <a:xfrm>
              <a:off x="4294720" y="3049831"/>
              <a:ext cx="23875" cy="19121"/>
            </a:xfrm>
            <a:custGeom>
              <a:avLst/>
              <a:gdLst/>
              <a:ahLst/>
              <a:cxnLst/>
              <a:rect l="l" t="t" r="r" b="b"/>
              <a:pathLst>
                <a:path w="673" h="539" extrusionOk="0">
                  <a:moveTo>
                    <a:pt x="359" y="1"/>
                  </a:moveTo>
                  <a:lnTo>
                    <a:pt x="1" y="225"/>
                  </a:lnTo>
                  <a:lnTo>
                    <a:pt x="1" y="538"/>
                  </a:lnTo>
                  <a:lnTo>
                    <a:pt x="673" y="538"/>
                  </a:lnTo>
                  <a:lnTo>
                    <a:pt x="673" y="225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9"/>
            <p:cNvSpPr/>
            <p:nvPr/>
          </p:nvSpPr>
          <p:spPr>
            <a:xfrm>
              <a:off x="4189822" y="2825703"/>
              <a:ext cx="403776" cy="232113"/>
            </a:xfrm>
            <a:custGeom>
              <a:avLst/>
              <a:gdLst/>
              <a:ahLst/>
              <a:cxnLst/>
              <a:rect l="l" t="t" r="r" b="b"/>
              <a:pathLst>
                <a:path w="11382" h="6543" extrusionOk="0">
                  <a:moveTo>
                    <a:pt x="7752" y="0"/>
                  </a:moveTo>
                  <a:lnTo>
                    <a:pt x="0" y="4481"/>
                  </a:lnTo>
                  <a:lnTo>
                    <a:pt x="0" y="4840"/>
                  </a:lnTo>
                  <a:lnTo>
                    <a:pt x="2958" y="6543"/>
                  </a:lnTo>
                  <a:lnTo>
                    <a:pt x="3630" y="6543"/>
                  </a:lnTo>
                  <a:lnTo>
                    <a:pt x="11382" y="2062"/>
                  </a:lnTo>
                  <a:lnTo>
                    <a:pt x="11382" y="1703"/>
                  </a:lnTo>
                  <a:lnTo>
                    <a:pt x="84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9"/>
            <p:cNvSpPr/>
            <p:nvPr/>
          </p:nvSpPr>
          <p:spPr>
            <a:xfrm>
              <a:off x="4326505" y="3072074"/>
              <a:ext cx="112917" cy="76342"/>
            </a:xfrm>
            <a:custGeom>
              <a:avLst/>
              <a:gdLst/>
              <a:ahLst/>
              <a:cxnLst/>
              <a:rect l="l" t="t" r="r" b="b"/>
              <a:pathLst>
                <a:path w="3183" h="2152" extrusionOk="0">
                  <a:moveTo>
                    <a:pt x="180" y="1"/>
                  </a:moveTo>
                  <a:lnTo>
                    <a:pt x="1" y="135"/>
                  </a:lnTo>
                  <a:lnTo>
                    <a:pt x="1" y="449"/>
                  </a:lnTo>
                  <a:lnTo>
                    <a:pt x="2958" y="2152"/>
                  </a:lnTo>
                  <a:lnTo>
                    <a:pt x="3182" y="1659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9"/>
            <p:cNvSpPr/>
            <p:nvPr/>
          </p:nvSpPr>
          <p:spPr>
            <a:xfrm>
              <a:off x="4442543" y="2978314"/>
              <a:ext cx="287773" cy="170103"/>
            </a:xfrm>
            <a:custGeom>
              <a:avLst/>
              <a:gdLst/>
              <a:ahLst/>
              <a:cxnLst/>
              <a:rect l="l" t="t" r="r" b="b"/>
              <a:pathLst>
                <a:path w="8112" h="4795" extrusionOk="0">
                  <a:moveTo>
                    <a:pt x="7708" y="0"/>
                  </a:moveTo>
                  <a:lnTo>
                    <a:pt x="1" y="4302"/>
                  </a:lnTo>
                  <a:lnTo>
                    <a:pt x="135" y="4526"/>
                  </a:lnTo>
                  <a:lnTo>
                    <a:pt x="359" y="4795"/>
                  </a:lnTo>
                  <a:lnTo>
                    <a:pt x="8111" y="314"/>
                  </a:lnTo>
                  <a:lnTo>
                    <a:pt x="8111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9"/>
            <p:cNvSpPr/>
            <p:nvPr/>
          </p:nvSpPr>
          <p:spPr>
            <a:xfrm>
              <a:off x="4431439" y="3127733"/>
              <a:ext cx="23875" cy="20682"/>
            </a:xfrm>
            <a:custGeom>
              <a:avLst/>
              <a:gdLst/>
              <a:ahLst/>
              <a:cxnLst/>
              <a:rect l="l" t="t" r="r" b="b"/>
              <a:pathLst>
                <a:path w="673" h="583" extrusionOk="0">
                  <a:moveTo>
                    <a:pt x="359" y="0"/>
                  </a:moveTo>
                  <a:lnTo>
                    <a:pt x="0" y="269"/>
                  </a:lnTo>
                  <a:lnTo>
                    <a:pt x="0" y="583"/>
                  </a:lnTo>
                  <a:lnTo>
                    <a:pt x="672" y="583"/>
                  </a:lnTo>
                  <a:lnTo>
                    <a:pt x="672" y="269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9"/>
            <p:cNvSpPr/>
            <p:nvPr/>
          </p:nvSpPr>
          <p:spPr>
            <a:xfrm>
              <a:off x="4326505" y="2903605"/>
              <a:ext cx="403812" cy="233709"/>
            </a:xfrm>
            <a:custGeom>
              <a:avLst/>
              <a:gdLst/>
              <a:ahLst/>
              <a:cxnLst/>
              <a:rect l="l" t="t" r="r" b="b"/>
              <a:pathLst>
                <a:path w="11383" h="6588" extrusionOk="0">
                  <a:moveTo>
                    <a:pt x="7753" y="0"/>
                  </a:moveTo>
                  <a:lnTo>
                    <a:pt x="1" y="4481"/>
                  </a:lnTo>
                  <a:lnTo>
                    <a:pt x="1" y="4884"/>
                  </a:lnTo>
                  <a:lnTo>
                    <a:pt x="2958" y="6587"/>
                  </a:lnTo>
                  <a:lnTo>
                    <a:pt x="3630" y="6587"/>
                  </a:lnTo>
                  <a:lnTo>
                    <a:pt x="11382" y="2106"/>
                  </a:lnTo>
                  <a:lnTo>
                    <a:pt x="11382" y="1703"/>
                  </a:lnTo>
                  <a:lnTo>
                    <a:pt x="8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9"/>
            <p:cNvSpPr/>
            <p:nvPr/>
          </p:nvSpPr>
          <p:spPr>
            <a:xfrm>
              <a:off x="4765255" y="2976718"/>
              <a:ext cx="112881" cy="74746"/>
            </a:xfrm>
            <a:custGeom>
              <a:avLst/>
              <a:gdLst/>
              <a:ahLst/>
              <a:cxnLst/>
              <a:rect l="l" t="t" r="r" b="b"/>
              <a:pathLst>
                <a:path w="3182" h="2107" extrusionOk="0">
                  <a:moveTo>
                    <a:pt x="224" y="0"/>
                  </a:moveTo>
                  <a:lnTo>
                    <a:pt x="0" y="90"/>
                  </a:lnTo>
                  <a:lnTo>
                    <a:pt x="0" y="404"/>
                  </a:lnTo>
                  <a:lnTo>
                    <a:pt x="2958" y="2106"/>
                  </a:lnTo>
                  <a:lnTo>
                    <a:pt x="3182" y="161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9"/>
            <p:cNvSpPr/>
            <p:nvPr/>
          </p:nvSpPr>
          <p:spPr>
            <a:xfrm>
              <a:off x="4881293" y="2881327"/>
              <a:ext cx="287738" cy="170138"/>
            </a:xfrm>
            <a:custGeom>
              <a:avLst/>
              <a:gdLst/>
              <a:ahLst/>
              <a:cxnLst/>
              <a:rect l="l" t="t" r="r" b="b"/>
              <a:pathLst>
                <a:path w="8111" h="4796" extrusionOk="0">
                  <a:moveTo>
                    <a:pt x="7752" y="1"/>
                  </a:moveTo>
                  <a:lnTo>
                    <a:pt x="0" y="4302"/>
                  </a:lnTo>
                  <a:lnTo>
                    <a:pt x="135" y="4526"/>
                  </a:lnTo>
                  <a:lnTo>
                    <a:pt x="359" y="4795"/>
                  </a:lnTo>
                  <a:lnTo>
                    <a:pt x="8111" y="314"/>
                  </a:lnTo>
                  <a:lnTo>
                    <a:pt x="8111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9"/>
            <p:cNvSpPr/>
            <p:nvPr/>
          </p:nvSpPr>
          <p:spPr>
            <a:xfrm>
              <a:off x="4870154" y="3030746"/>
              <a:ext cx="23875" cy="20717"/>
            </a:xfrm>
            <a:custGeom>
              <a:avLst/>
              <a:gdLst/>
              <a:ahLst/>
              <a:cxnLst/>
              <a:rect l="l" t="t" r="r" b="b"/>
              <a:pathLst>
                <a:path w="673" h="584" extrusionOk="0">
                  <a:moveTo>
                    <a:pt x="359" y="1"/>
                  </a:moveTo>
                  <a:lnTo>
                    <a:pt x="1" y="270"/>
                  </a:lnTo>
                  <a:lnTo>
                    <a:pt x="1" y="583"/>
                  </a:lnTo>
                  <a:lnTo>
                    <a:pt x="673" y="583"/>
                  </a:lnTo>
                  <a:lnTo>
                    <a:pt x="673" y="27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9"/>
            <p:cNvSpPr/>
            <p:nvPr/>
          </p:nvSpPr>
          <p:spPr>
            <a:xfrm>
              <a:off x="4765255" y="2806618"/>
              <a:ext cx="403776" cy="233709"/>
            </a:xfrm>
            <a:custGeom>
              <a:avLst/>
              <a:gdLst/>
              <a:ahLst/>
              <a:cxnLst/>
              <a:rect l="l" t="t" r="r" b="b"/>
              <a:pathLst>
                <a:path w="11382" h="6588" extrusionOk="0">
                  <a:moveTo>
                    <a:pt x="7752" y="1"/>
                  </a:moveTo>
                  <a:lnTo>
                    <a:pt x="0" y="4482"/>
                  </a:lnTo>
                  <a:lnTo>
                    <a:pt x="0" y="4885"/>
                  </a:lnTo>
                  <a:lnTo>
                    <a:pt x="2958" y="6588"/>
                  </a:lnTo>
                  <a:lnTo>
                    <a:pt x="3630" y="6588"/>
                  </a:lnTo>
                  <a:lnTo>
                    <a:pt x="11382" y="2107"/>
                  </a:lnTo>
                  <a:lnTo>
                    <a:pt x="11382" y="1703"/>
                  </a:lnTo>
                  <a:lnTo>
                    <a:pt x="84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9"/>
            <p:cNvSpPr/>
            <p:nvPr/>
          </p:nvSpPr>
          <p:spPr>
            <a:xfrm>
              <a:off x="4461628" y="3151572"/>
              <a:ext cx="114478" cy="74746"/>
            </a:xfrm>
            <a:custGeom>
              <a:avLst/>
              <a:gdLst/>
              <a:ahLst/>
              <a:cxnLst/>
              <a:rect l="l" t="t" r="r" b="b"/>
              <a:pathLst>
                <a:path w="3227" h="2107" extrusionOk="0">
                  <a:moveTo>
                    <a:pt x="225" y="0"/>
                  </a:moveTo>
                  <a:lnTo>
                    <a:pt x="1" y="90"/>
                  </a:lnTo>
                  <a:lnTo>
                    <a:pt x="1" y="404"/>
                  </a:lnTo>
                  <a:lnTo>
                    <a:pt x="2958" y="2106"/>
                  </a:lnTo>
                  <a:lnTo>
                    <a:pt x="3227" y="1613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9"/>
            <p:cNvSpPr/>
            <p:nvPr/>
          </p:nvSpPr>
          <p:spPr>
            <a:xfrm>
              <a:off x="4579262" y="3056181"/>
              <a:ext cx="287773" cy="170138"/>
            </a:xfrm>
            <a:custGeom>
              <a:avLst/>
              <a:gdLst/>
              <a:ahLst/>
              <a:cxnLst/>
              <a:rect l="l" t="t" r="r" b="b"/>
              <a:pathLst>
                <a:path w="8112" h="4796" extrusionOk="0">
                  <a:moveTo>
                    <a:pt x="7708" y="1"/>
                  </a:moveTo>
                  <a:lnTo>
                    <a:pt x="1" y="4347"/>
                  </a:lnTo>
                  <a:lnTo>
                    <a:pt x="90" y="4571"/>
                  </a:lnTo>
                  <a:lnTo>
                    <a:pt x="314" y="4795"/>
                  </a:lnTo>
                  <a:lnTo>
                    <a:pt x="8111" y="314"/>
                  </a:lnTo>
                  <a:lnTo>
                    <a:pt x="8066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9"/>
            <p:cNvSpPr/>
            <p:nvPr/>
          </p:nvSpPr>
          <p:spPr>
            <a:xfrm>
              <a:off x="4566562" y="3205600"/>
              <a:ext cx="23875" cy="20717"/>
            </a:xfrm>
            <a:custGeom>
              <a:avLst/>
              <a:gdLst/>
              <a:ahLst/>
              <a:cxnLst/>
              <a:rect l="l" t="t" r="r" b="b"/>
              <a:pathLst>
                <a:path w="673" h="584" extrusionOk="0">
                  <a:moveTo>
                    <a:pt x="359" y="1"/>
                  </a:moveTo>
                  <a:lnTo>
                    <a:pt x="0" y="270"/>
                  </a:lnTo>
                  <a:lnTo>
                    <a:pt x="0" y="583"/>
                  </a:lnTo>
                  <a:lnTo>
                    <a:pt x="672" y="583"/>
                  </a:lnTo>
                  <a:lnTo>
                    <a:pt x="672" y="27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9"/>
            <p:cNvSpPr/>
            <p:nvPr/>
          </p:nvSpPr>
          <p:spPr>
            <a:xfrm>
              <a:off x="4461628" y="2981472"/>
              <a:ext cx="403812" cy="233709"/>
            </a:xfrm>
            <a:custGeom>
              <a:avLst/>
              <a:gdLst/>
              <a:ahLst/>
              <a:cxnLst/>
              <a:rect l="l" t="t" r="r" b="b"/>
              <a:pathLst>
                <a:path w="11383" h="6588" extrusionOk="0">
                  <a:moveTo>
                    <a:pt x="7797" y="1"/>
                  </a:moveTo>
                  <a:lnTo>
                    <a:pt x="1" y="4482"/>
                  </a:lnTo>
                  <a:lnTo>
                    <a:pt x="1" y="4885"/>
                  </a:lnTo>
                  <a:lnTo>
                    <a:pt x="2958" y="6588"/>
                  </a:lnTo>
                  <a:lnTo>
                    <a:pt x="3630" y="6588"/>
                  </a:lnTo>
                  <a:lnTo>
                    <a:pt x="11382" y="2107"/>
                  </a:lnTo>
                  <a:lnTo>
                    <a:pt x="11382" y="1703"/>
                  </a:lnTo>
                  <a:lnTo>
                    <a:pt x="84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9"/>
            <p:cNvSpPr/>
            <p:nvPr/>
          </p:nvSpPr>
          <p:spPr>
            <a:xfrm>
              <a:off x="4901939" y="3054585"/>
              <a:ext cx="112917" cy="74746"/>
            </a:xfrm>
            <a:custGeom>
              <a:avLst/>
              <a:gdLst/>
              <a:ahLst/>
              <a:cxnLst/>
              <a:rect l="l" t="t" r="r" b="b"/>
              <a:pathLst>
                <a:path w="3183" h="2107" extrusionOk="0">
                  <a:moveTo>
                    <a:pt x="180" y="1"/>
                  </a:moveTo>
                  <a:lnTo>
                    <a:pt x="1" y="91"/>
                  </a:lnTo>
                  <a:lnTo>
                    <a:pt x="1" y="404"/>
                  </a:lnTo>
                  <a:lnTo>
                    <a:pt x="2913" y="2107"/>
                  </a:lnTo>
                  <a:lnTo>
                    <a:pt x="3182" y="1659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9"/>
            <p:cNvSpPr/>
            <p:nvPr/>
          </p:nvSpPr>
          <p:spPr>
            <a:xfrm>
              <a:off x="5017976" y="2959229"/>
              <a:ext cx="287773" cy="170103"/>
            </a:xfrm>
            <a:custGeom>
              <a:avLst/>
              <a:gdLst/>
              <a:ahLst/>
              <a:cxnLst/>
              <a:rect l="l" t="t" r="r" b="b"/>
              <a:pathLst>
                <a:path w="8112" h="4795" extrusionOk="0">
                  <a:moveTo>
                    <a:pt x="7708" y="0"/>
                  </a:moveTo>
                  <a:lnTo>
                    <a:pt x="1" y="4347"/>
                  </a:lnTo>
                  <a:lnTo>
                    <a:pt x="135" y="4571"/>
                  </a:lnTo>
                  <a:lnTo>
                    <a:pt x="315" y="4795"/>
                  </a:lnTo>
                  <a:lnTo>
                    <a:pt x="8111" y="314"/>
                  </a:lnTo>
                  <a:lnTo>
                    <a:pt x="8111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9"/>
            <p:cNvSpPr/>
            <p:nvPr/>
          </p:nvSpPr>
          <p:spPr>
            <a:xfrm>
              <a:off x="5005276" y="3110244"/>
              <a:ext cx="23875" cy="19086"/>
            </a:xfrm>
            <a:custGeom>
              <a:avLst/>
              <a:gdLst/>
              <a:ahLst/>
              <a:cxnLst/>
              <a:rect l="l" t="t" r="r" b="b"/>
              <a:pathLst>
                <a:path w="673" h="538" extrusionOk="0">
                  <a:moveTo>
                    <a:pt x="404" y="0"/>
                  </a:moveTo>
                  <a:lnTo>
                    <a:pt x="0" y="224"/>
                  </a:lnTo>
                  <a:lnTo>
                    <a:pt x="0" y="538"/>
                  </a:lnTo>
                  <a:lnTo>
                    <a:pt x="673" y="538"/>
                  </a:lnTo>
                  <a:lnTo>
                    <a:pt x="673" y="22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9"/>
            <p:cNvSpPr/>
            <p:nvPr/>
          </p:nvSpPr>
          <p:spPr>
            <a:xfrm>
              <a:off x="4901939" y="2886116"/>
              <a:ext cx="403812" cy="232113"/>
            </a:xfrm>
            <a:custGeom>
              <a:avLst/>
              <a:gdLst/>
              <a:ahLst/>
              <a:cxnLst/>
              <a:rect l="l" t="t" r="r" b="b"/>
              <a:pathLst>
                <a:path w="11383" h="6543" extrusionOk="0">
                  <a:moveTo>
                    <a:pt x="7753" y="0"/>
                  </a:moveTo>
                  <a:lnTo>
                    <a:pt x="1" y="4481"/>
                  </a:lnTo>
                  <a:lnTo>
                    <a:pt x="1" y="4840"/>
                  </a:lnTo>
                  <a:lnTo>
                    <a:pt x="2913" y="6542"/>
                  </a:lnTo>
                  <a:lnTo>
                    <a:pt x="3586" y="6542"/>
                  </a:lnTo>
                  <a:lnTo>
                    <a:pt x="11382" y="2061"/>
                  </a:lnTo>
                  <a:lnTo>
                    <a:pt x="11382" y="1703"/>
                  </a:lnTo>
                  <a:lnTo>
                    <a:pt x="8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9"/>
            <p:cNvSpPr/>
            <p:nvPr/>
          </p:nvSpPr>
          <p:spPr>
            <a:xfrm>
              <a:off x="5037061" y="3134083"/>
              <a:ext cx="112917" cy="74746"/>
            </a:xfrm>
            <a:custGeom>
              <a:avLst/>
              <a:gdLst/>
              <a:ahLst/>
              <a:cxnLst/>
              <a:rect l="l" t="t" r="r" b="b"/>
              <a:pathLst>
                <a:path w="3183" h="2107" extrusionOk="0">
                  <a:moveTo>
                    <a:pt x="225" y="0"/>
                  </a:moveTo>
                  <a:lnTo>
                    <a:pt x="1" y="90"/>
                  </a:lnTo>
                  <a:lnTo>
                    <a:pt x="1" y="404"/>
                  </a:lnTo>
                  <a:lnTo>
                    <a:pt x="2958" y="2106"/>
                  </a:lnTo>
                  <a:lnTo>
                    <a:pt x="3182" y="1614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9"/>
            <p:cNvSpPr/>
            <p:nvPr/>
          </p:nvSpPr>
          <p:spPr>
            <a:xfrm>
              <a:off x="5153099" y="3038692"/>
              <a:ext cx="287773" cy="170138"/>
            </a:xfrm>
            <a:custGeom>
              <a:avLst/>
              <a:gdLst/>
              <a:ahLst/>
              <a:cxnLst/>
              <a:rect l="l" t="t" r="r" b="b"/>
              <a:pathLst>
                <a:path w="8112" h="4796" extrusionOk="0">
                  <a:moveTo>
                    <a:pt x="7753" y="1"/>
                  </a:moveTo>
                  <a:lnTo>
                    <a:pt x="1" y="4303"/>
                  </a:lnTo>
                  <a:lnTo>
                    <a:pt x="135" y="4527"/>
                  </a:lnTo>
                  <a:lnTo>
                    <a:pt x="359" y="4795"/>
                  </a:lnTo>
                  <a:lnTo>
                    <a:pt x="8111" y="315"/>
                  </a:lnTo>
                  <a:lnTo>
                    <a:pt x="8111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9"/>
            <p:cNvSpPr/>
            <p:nvPr/>
          </p:nvSpPr>
          <p:spPr>
            <a:xfrm>
              <a:off x="5141995" y="3188111"/>
              <a:ext cx="23875" cy="20717"/>
            </a:xfrm>
            <a:custGeom>
              <a:avLst/>
              <a:gdLst/>
              <a:ahLst/>
              <a:cxnLst/>
              <a:rect l="l" t="t" r="r" b="b"/>
              <a:pathLst>
                <a:path w="673" h="584" extrusionOk="0">
                  <a:moveTo>
                    <a:pt x="359" y="1"/>
                  </a:moveTo>
                  <a:lnTo>
                    <a:pt x="0" y="270"/>
                  </a:lnTo>
                  <a:lnTo>
                    <a:pt x="0" y="583"/>
                  </a:lnTo>
                  <a:lnTo>
                    <a:pt x="672" y="583"/>
                  </a:lnTo>
                  <a:lnTo>
                    <a:pt x="672" y="27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9"/>
            <p:cNvSpPr/>
            <p:nvPr/>
          </p:nvSpPr>
          <p:spPr>
            <a:xfrm>
              <a:off x="5037061" y="2963983"/>
              <a:ext cx="403812" cy="233709"/>
            </a:xfrm>
            <a:custGeom>
              <a:avLst/>
              <a:gdLst/>
              <a:ahLst/>
              <a:cxnLst/>
              <a:rect l="l" t="t" r="r" b="b"/>
              <a:pathLst>
                <a:path w="11383" h="6588" extrusionOk="0">
                  <a:moveTo>
                    <a:pt x="7753" y="1"/>
                  </a:moveTo>
                  <a:lnTo>
                    <a:pt x="1" y="4482"/>
                  </a:lnTo>
                  <a:lnTo>
                    <a:pt x="1" y="4885"/>
                  </a:lnTo>
                  <a:lnTo>
                    <a:pt x="2958" y="6588"/>
                  </a:lnTo>
                  <a:lnTo>
                    <a:pt x="3630" y="6588"/>
                  </a:lnTo>
                  <a:lnTo>
                    <a:pt x="11382" y="2107"/>
                  </a:lnTo>
                  <a:lnTo>
                    <a:pt x="11382" y="1704"/>
                  </a:lnTo>
                  <a:lnTo>
                    <a:pt x="84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9"/>
            <p:cNvSpPr/>
            <p:nvPr/>
          </p:nvSpPr>
          <p:spPr>
            <a:xfrm>
              <a:off x="5173781" y="3211985"/>
              <a:ext cx="112881" cy="74746"/>
            </a:xfrm>
            <a:custGeom>
              <a:avLst/>
              <a:gdLst/>
              <a:ahLst/>
              <a:cxnLst/>
              <a:rect l="l" t="t" r="r" b="b"/>
              <a:pathLst>
                <a:path w="3182" h="2107" extrusionOk="0">
                  <a:moveTo>
                    <a:pt x="180" y="0"/>
                  </a:moveTo>
                  <a:lnTo>
                    <a:pt x="0" y="90"/>
                  </a:lnTo>
                  <a:lnTo>
                    <a:pt x="0" y="403"/>
                  </a:lnTo>
                  <a:lnTo>
                    <a:pt x="2958" y="2106"/>
                  </a:lnTo>
                  <a:lnTo>
                    <a:pt x="3182" y="1658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9"/>
            <p:cNvSpPr/>
            <p:nvPr/>
          </p:nvSpPr>
          <p:spPr>
            <a:xfrm>
              <a:off x="5289818" y="3116594"/>
              <a:ext cx="287738" cy="170138"/>
            </a:xfrm>
            <a:custGeom>
              <a:avLst/>
              <a:gdLst/>
              <a:ahLst/>
              <a:cxnLst/>
              <a:rect l="l" t="t" r="r" b="b"/>
              <a:pathLst>
                <a:path w="8111" h="4796" extrusionOk="0">
                  <a:moveTo>
                    <a:pt x="7708" y="1"/>
                  </a:moveTo>
                  <a:lnTo>
                    <a:pt x="0" y="4347"/>
                  </a:lnTo>
                  <a:lnTo>
                    <a:pt x="135" y="4571"/>
                  </a:lnTo>
                  <a:lnTo>
                    <a:pt x="359" y="4795"/>
                  </a:lnTo>
                  <a:lnTo>
                    <a:pt x="8111" y="314"/>
                  </a:lnTo>
                  <a:lnTo>
                    <a:pt x="8111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9"/>
            <p:cNvSpPr/>
            <p:nvPr/>
          </p:nvSpPr>
          <p:spPr>
            <a:xfrm>
              <a:off x="5278679" y="3266013"/>
              <a:ext cx="23875" cy="20717"/>
            </a:xfrm>
            <a:custGeom>
              <a:avLst/>
              <a:gdLst/>
              <a:ahLst/>
              <a:cxnLst/>
              <a:rect l="l" t="t" r="r" b="b"/>
              <a:pathLst>
                <a:path w="673" h="584" extrusionOk="0">
                  <a:moveTo>
                    <a:pt x="359" y="1"/>
                  </a:moveTo>
                  <a:lnTo>
                    <a:pt x="1" y="269"/>
                  </a:lnTo>
                  <a:lnTo>
                    <a:pt x="1" y="583"/>
                  </a:lnTo>
                  <a:lnTo>
                    <a:pt x="673" y="583"/>
                  </a:lnTo>
                  <a:lnTo>
                    <a:pt x="673" y="269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9"/>
            <p:cNvSpPr/>
            <p:nvPr/>
          </p:nvSpPr>
          <p:spPr>
            <a:xfrm>
              <a:off x="5173781" y="3043481"/>
              <a:ext cx="403776" cy="232113"/>
            </a:xfrm>
            <a:custGeom>
              <a:avLst/>
              <a:gdLst/>
              <a:ahLst/>
              <a:cxnLst/>
              <a:rect l="l" t="t" r="r" b="b"/>
              <a:pathLst>
                <a:path w="11382" h="6543" extrusionOk="0">
                  <a:moveTo>
                    <a:pt x="7752" y="0"/>
                  </a:moveTo>
                  <a:lnTo>
                    <a:pt x="0" y="4481"/>
                  </a:lnTo>
                  <a:lnTo>
                    <a:pt x="0" y="4840"/>
                  </a:lnTo>
                  <a:lnTo>
                    <a:pt x="2958" y="6542"/>
                  </a:lnTo>
                  <a:lnTo>
                    <a:pt x="3630" y="6542"/>
                  </a:lnTo>
                  <a:lnTo>
                    <a:pt x="11382" y="2062"/>
                  </a:lnTo>
                  <a:lnTo>
                    <a:pt x="11382" y="1703"/>
                  </a:lnTo>
                  <a:lnTo>
                    <a:pt x="84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9"/>
            <p:cNvSpPr/>
            <p:nvPr/>
          </p:nvSpPr>
          <p:spPr>
            <a:xfrm>
              <a:off x="5308903" y="3289852"/>
              <a:ext cx="114478" cy="76342"/>
            </a:xfrm>
            <a:custGeom>
              <a:avLst/>
              <a:gdLst/>
              <a:ahLst/>
              <a:cxnLst/>
              <a:rect l="l" t="t" r="r" b="b"/>
              <a:pathLst>
                <a:path w="3227" h="2152" extrusionOk="0">
                  <a:moveTo>
                    <a:pt x="224" y="1"/>
                  </a:moveTo>
                  <a:lnTo>
                    <a:pt x="0" y="135"/>
                  </a:lnTo>
                  <a:lnTo>
                    <a:pt x="0" y="449"/>
                  </a:lnTo>
                  <a:lnTo>
                    <a:pt x="2958" y="2152"/>
                  </a:lnTo>
                  <a:lnTo>
                    <a:pt x="3226" y="1659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9"/>
            <p:cNvSpPr/>
            <p:nvPr/>
          </p:nvSpPr>
          <p:spPr>
            <a:xfrm>
              <a:off x="5424941" y="3196057"/>
              <a:ext cx="287738" cy="170138"/>
            </a:xfrm>
            <a:custGeom>
              <a:avLst/>
              <a:gdLst/>
              <a:ahLst/>
              <a:cxnLst/>
              <a:rect l="l" t="t" r="r" b="b"/>
              <a:pathLst>
                <a:path w="8111" h="4796" extrusionOk="0">
                  <a:moveTo>
                    <a:pt x="7752" y="1"/>
                  </a:moveTo>
                  <a:lnTo>
                    <a:pt x="0" y="4303"/>
                  </a:lnTo>
                  <a:lnTo>
                    <a:pt x="135" y="4527"/>
                  </a:lnTo>
                  <a:lnTo>
                    <a:pt x="359" y="4796"/>
                  </a:lnTo>
                  <a:lnTo>
                    <a:pt x="8111" y="315"/>
                  </a:lnTo>
                  <a:lnTo>
                    <a:pt x="8111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9"/>
            <p:cNvSpPr/>
            <p:nvPr/>
          </p:nvSpPr>
          <p:spPr>
            <a:xfrm>
              <a:off x="5413802" y="3345511"/>
              <a:ext cx="23875" cy="20682"/>
            </a:xfrm>
            <a:custGeom>
              <a:avLst/>
              <a:gdLst/>
              <a:ahLst/>
              <a:cxnLst/>
              <a:rect l="l" t="t" r="r" b="b"/>
              <a:pathLst>
                <a:path w="673" h="583" extrusionOk="0">
                  <a:moveTo>
                    <a:pt x="359" y="0"/>
                  </a:moveTo>
                  <a:lnTo>
                    <a:pt x="1" y="269"/>
                  </a:lnTo>
                  <a:lnTo>
                    <a:pt x="1" y="583"/>
                  </a:lnTo>
                  <a:lnTo>
                    <a:pt x="673" y="583"/>
                  </a:lnTo>
                  <a:lnTo>
                    <a:pt x="673" y="269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9"/>
            <p:cNvSpPr/>
            <p:nvPr/>
          </p:nvSpPr>
          <p:spPr>
            <a:xfrm>
              <a:off x="5308903" y="3121348"/>
              <a:ext cx="403776" cy="233709"/>
            </a:xfrm>
            <a:custGeom>
              <a:avLst/>
              <a:gdLst/>
              <a:ahLst/>
              <a:cxnLst/>
              <a:rect l="l" t="t" r="r" b="b"/>
              <a:pathLst>
                <a:path w="11382" h="6588" extrusionOk="0">
                  <a:moveTo>
                    <a:pt x="7797" y="1"/>
                  </a:moveTo>
                  <a:lnTo>
                    <a:pt x="0" y="4482"/>
                  </a:lnTo>
                  <a:lnTo>
                    <a:pt x="0" y="4885"/>
                  </a:lnTo>
                  <a:lnTo>
                    <a:pt x="2958" y="6588"/>
                  </a:lnTo>
                  <a:lnTo>
                    <a:pt x="3630" y="6588"/>
                  </a:lnTo>
                  <a:lnTo>
                    <a:pt x="11382" y="2107"/>
                  </a:lnTo>
                  <a:lnTo>
                    <a:pt x="11382" y="1704"/>
                  </a:lnTo>
                  <a:lnTo>
                    <a:pt x="84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9"/>
            <p:cNvSpPr/>
            <p:nvPr/>
          </p:nvSpPr>
          <p:spPr>
            <a:xfrm>
              <a:off x="4598347" y="3229438"/>
              <a:ext cx="112881" cy="76342"/>
            </a:xfrm>
            <a:custGeom>
              <a:avLst/>
              <a:gdLst/>
              <a:ahLst/>
              <a:cxnLst/>
              <a:rect l="l" t="t" r="r" b="b"/>
              <a:pathLst>
                <a:path w="3182" h="2152" extrusionOk="0">
                  <a:moveTo>
                    <a:pt x="179" y="1"/>
                  </a:moveTo>
                  <a:lnTo>
                    <a:pt x="0" y="135"/>
                  </a:lnTo>
                  <a:lnTo>
                    <a:pt x="0" y="404"/>
                  </a:lnTo>
                  <a:lnTo>
                    <a:pt x="2958" y="2152"/>
                  </a:lnTo>
                  <a:lnTo>
                    <a:pt x="3182" y="1659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9"/>
            <p:cNvSpPr/>
            <p:nvPr/>
          </p:nvSpPr>
          <p:spPr>
            <a:xfrm>
              <a:off x="4714385" y="3134083"/>
              <a:ext cx="287738" cy="171699"/>
            </a:xfrm>
            <a:custGeom>
              <a:avLst/>
              <a:gdLst/>
              <a:ahLst/>
              <a:cxnLst/>
              <a:rect l="l" t="t" r="r" b="b"/>
              <a:pathLst>
                <a:path w="8111" h="4840" extrusionOk="0">
                  <a:moveTo>
                    <a:pt x="7708" y="0"/>
                  </a:moveTo>
                  <a:lnTo>
                    <a:pt x="0" y="4347"/>
                  </a:lnTo>
                  <a:lnTo>
                    <a:pt x="135" y="4571"/>
                  </a:lnTo>
                  <a:lnTo>
                    <a:pt x="359" y="4840"/>
                  </a:lnTo>
                  <a:lnTo>
                    <a:pt x="8111" y="359"/>
                  </a:lnTo>
                  <a:lnTo>
                    <a:pt x="8111" y="45"/>
                  </a:lnTo>
                  <a:lnTo>
                    <a:pt x="770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9"/>
            <p:cNvSpPr/>
            <p:nvPr/>
          </p:nvSpPr>
          <p:spPr>
            <a:xfrm>
              <a:off x="4703246" y="3285098"/>
              <a:ext cx="23875" cy="20682"/>
            </a:xfrm>
            <a:custGeom>
              <a:avLst/>
              <a:gdLst/>
              <a:ahLst/>
              <a:cxnLst/>
              <a:rect l="l" t="t" r="r" b="b"/>
              <a:pathLst>
                <a:path w="673" h="583" extrusionOk="0">
                  <a:moveTo>
                    <a:pt x="359" y="0"/>
                  </a:moveTo>
                  <a:lnTo>
                    <a:pt x="1" y="269"/>
                  </a:lnTo>
                  <a:lnTo>
                    <a:pt x="1" y="583"/>
                  </a:lnTo>
                  <a:lnTo>
                    <a:pt x="673" y="583"/>
                  </a:lnTo>
                  <a:lnTo>
                    <a:pt x="673" y="269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9"/>
            <p:cNvSpPr/>
            <p:nvPr/>
          </p:nvSpPr>
          <p:spPr>
            <a:xfrm>
              <a:off x="4598347" y="3060970"/>
              <a:ext cx="403776" cy="233709"/>
            </a:xfrm>
            <a:custGeom>
              <a:avLst/>
              <a:gdLst/>
              <a:ahLst/>
              <a:cxnLst/>
              <a:rect l="l" t="t" r="r" b="b"/>
              <a:pathLst>
                <a:path w="11382" h="6588" extrusionOk="0">
                  <a:moveTo>
                    <a:pt x="7752" y="0"/>
                  </a:moveTo>
                  <a:lnTo>
                    <a:pt x="0" y="4481"/>
                  </a:lnTo>
                  <a:lnTo>
                    <a:pt x="0" y="4884"/>
                  </a:lnTo>
                  <a:lnTo>
                    <a:pt x="2958" y="6587"/>
                  </a:lnTo>
                  <a:lnTo>
                    <a:pt x="3630" y="6587"/>
                  </a:lnTo>
                  <a:lnTo>
                    <a:pt x="11382" y="2106"/>
                  </a:lnTo>
                  <a:lnTo>
                    <a:pt x="11382" y="1703"/>
                  </a:lnTo>
                  <a:lnTo>
                    <a:pt x="84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9"/>
            <p:cNvSpPr/>
            <p:nvPr/>
          </p:nvSpPr>
          <p:spPr>
            <a:xfrm>
              <a:off x="4735031" y="3308937"/>
              <a:ext cx="112917" cy="74746"/>
            </a:xfrm>
            <a:custGeom>
              <a:avLst/>
              <a:gdLst/>
              <a:ahLst/>
              <a:cxnLst/>
              <a:rect l="l" t="t" r="r" b="b"/>
              <a:pathLst>
                <a:path w="3183" h="2107" extrusionOk="0">
                  <a:moveTo>
                    <a:pt x="180" y="0"/>
                  </a:moveTo>
                  <a:lnTo>
                    <a:pt x="1" y="90"/>
                  </a:lnTo>
                  <a:lnTo>
                    <a:pt x="1" y="404"/>
                  </a:lnTo>
                  <a:lnTo>
                    <a:pt x="2913" y="2106"/>
                  </a:lnTo>
                  <a:lnTo>
                    <a:pt x="3182" y="1614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9"/>
            <p:cNvSpPr/>
            <p:nvPr/>
          </p:nvSpPr>
          <p:spPr>
            <a:xfrm>
              <a:off x="4851068" y="3213546"/>
              <a:ext cx="287773" cy="170138"/>
            </a:xfrm>
            <a:custGeom>
              <a:avLst/>
              <a:gdLst/>
              <a:ahLst/>
              <a:cxnLst/>
              <a:rect l="l" t="t" r="r" b="b"/>
              <a:pathLst>
                <a:path w="8112" h="4796" extrusionOk="0">
                  <a:moveTo>
                    <a:pt x="7708" y="1"/>
                  </a:moveTo>
                  <a:lnTo>
                    <a:pt x="1" y="4303"/>
                  </a:lnTo>
                  <a:lnTo>
                    <a:pt x="135" y="4527"/>
                  </a:lnTo>
                  <a:lnTo>
                    <a:pt x="315" y="4795"/>
                  </a:lnTo>
                  <a:lnTo>
                    <a:pt x="8111" y="315"/>
                  </a:lnTo>
                  <a:lnTo>
                    <a:pt x="8111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9"/>
            <p:cNvSpPr/>
            <p:nvPr/>
          </p:nvSpPr>
          <p:spPr>
            <a:xfrm>
              <a:off x="4838368" y="3362964"/>
              <a:ext cx="23875" cy="20717"/>
            </a:xfrm>
            <a:custGeom>
              <a:avLst/>
              <a:gdLst/>
              <a:ahLst/>
              <a:cxnLst/>
              <a:rect l="l" t="t" r="r" b="b"/>
              <a:pathLst>
                <a:path w="673" h="584" extrusionOk="0">
                  <a:moveTo>
                    <a:pt x="404" y="1"/>
                  </a:moveTo>
                  <a:lnTo>
                    <a:pt x="0" y="270"/>
                  </a:lnTo>
                  <a:lnTo>
                    <a:pt x="0" y="583"/>
                  </a:lnTo>
                  <a:lnTo>
                    <a:pt x="673" y="583"/>
                  </a:lnTo>
                  <a:lnTo>
                    <a:pt x="673" y="270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9"/>
            <p:cNvSpPr/>
            <p:nvPr/>
          </p:nvSpPr>
          <p:spPr>
            <a:xfrm>
              <a:off x="4735031" y="3138837"/>
              <a:ext cx="403812" cy="233709"/>
            </a:xfrm>
            <a:custGeom>
              <a:avLst/>
              <a:gdLst/>
              <a:ahLst/>
              <a:cxnLst/>
              <a:rect l="l" t="t" r="r" b="b"/>
              <a:pathLst>
                <a:path w="11383" h="6588" extrusionOk="0">
                  <a:moveTo>
                    <a:pt x="7753" y="1"/>
                  </a:moveTo>
                  <a:lnTo>
                    <a:pt x="1" y="4482"/>
                  </a:lnTo>
                  <a:lnTo>
                    <a:pt x="1" y="4885"/>
                  </a:lnTo>
                  <a:lnTo>
                    <a:pt x="2913" y="6588"/>
                  </a:lnTo>
                  <a:lnTo>
                    <a:pt x="3586" y="6588"/>
                  </a:lnTo>
                  <a:lnTo>
                    <a:pt x="11382" y="2107"/>
                  </a:lnTo>
                  <a:lnTo>
                    <a:pt x="11382" y="1704"/>
                  </a:lnTo>
                  <a:lnTo>
                    <a:pt x="84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9"/>
            <p:cNvSpPr/>
            <p:nvPr/>
          </p:nvSpPr>
          <p:spPr>
            <a:xfrm>
              <a:off x="4870154" y="3386839"/>
              <a:ext cx="112917" cy="74746"/>
            </a:xfrm>
            <a:custGeom>
              <a:avLst/>
              <a:gdLst/>
              <a:ahLst/>
              <a:cxnLst/>
              <a:rect l="l" t="t" r="r" b="b"/>
              <a:pathLst>
                <a:path w="3183" h="2107" extrusionOk="0">
                  <a:moveTo>
                    <a:pt x="225" y="0"/>
                  </a:moveTo>
                  <a:lnTo>
                    <a:pt x="1" y="90"/>
                  </a:lnTo>
                  <a:lnTo>
                    <a:pt x="1" y="403"/>
                  </a:lnTo>
                  <a:lnTo>
                    <a:pt x="2958" y="2106"/>
                  </a:lnTo>
                  <a:lnTo>
                    <a:pt x="3182" y="1658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9"/>
            <p:cNvSpPr/>
            <p:nvPr/>
          </p:nvSpPr>
          <p:spPr>
            <a:xfrm>
              <a:off x="4986191" y="3291448"/>
              <a:ext cx="287773" cy="170138"/>
            </a:xfrm>
            <a:custGeom>
              <a:avLst/>
              <a:gdLst/>
              <a:ahLst/>
              <a:cxnLst/>
              <a:rect l="l" t="t" r="r" b="b"/>
              <a:pathLst>
                <a:path w="8112" h="4796" extrusionOk="0">
                  <a:moveTo>
                    <a:pt x="7753" y="1"/>
                  </a:moveTo>
                  <a:lnTo>
                    <a:pt x="1" y="4347"/>
                  </a:lnTo>
                  <a:lnTo>
                    <a:pt x="135" y="4571"/>
                  </a:lnTo>
                  <a:lnTo>
                    <a:pt x="359" y="4795"/>
                  </a:lnTo>
                  <a:lnTo>
                    <a:pt x="8111" y="314"/>
                  </a:lnTo>
                  <a:lnTo>
                    <a:pt x="8111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9"/>
            <p:cNvSpPr/>
            <p:nvPr/>
          </p:nvSpPr>
          <p:spPr>
            <a:xfrm>
              <a:off x="4975087" y="3442463"/>
              <a:ext cx="23875" cy="19121"/>
            </a:xfrm>
            <a:custGeom>
              <a:avLst/>
              <a:gdLst/>
              <a:ahLst/>
              <a:cxnLst/>
              <a:rect l="l" t="t" r="r" b="b"/>
              <a:pathLst>
                <a:path w="673" h="539" extrusionOk="0">
                  <a:moveTo>
                    <a:pt x="359" y="0"/>
                  </a:moveTo>
                  <a:lnTo>
                    <a:pt x="0" y="224"/>
                  </a:lnTo>
                  <a:lnTo>
                    <a:pt x="0" y="538"/>
                  </a:lnTo>
                  <a:lnTo>
                    <a:pt x="672" y="538"/>
                  </a:lnTo>
                  <a:lnTo>
                    <a:pt x="672" y="22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9"/>
            <p:cNvSpPr/>
            <p:nvPr/>
          </p:nvSpPr>
          <p:spPr>
            <a:xfrm>
              <a:off x="4870154" y="3218335"/>
              <a:ext cx="403812" cy="232113"/>
            </a:xfrm>
            <a:custGeom>
              <a:avLst/>
              <a:gdLst/>
              <a:ahLst/>
              <a:cxnLst/>
              <a:rect l="l" t="t" r="r" b="b"/>
              <a:pathLst>
                <a:path w="11383" h="6543" extrusionOk="0">
                  <a:moveTo>
                    <a:pt x="7753" y="0"/>
                  </a:moveTo>
                  <a:lnTo>
                    <a:pt x="1" y="4481"/>
                  </a:lnTo>
                  <a:lnTo>
                    <a:pt x="1" y="4840"/>
                  </a:lnTo>
                  <a:lnTo>
                    <a:pt x="2958" y="6542"/>
                  </a:lnTo>
                  <a:lnTo>
                    <a:pt x="3630" y="6542"/>
                  </a:lnTo>
                  <a:lnTo>
                    <a:pt x="11382" y="2062"/>
                  </a:lnTo>
                  <a:lnTo>
                    <a:pt x="11382" y="1703"/>
                  </a:lnTo>
                  <a:lnTo>
                    <a:pt x="8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9"/>
            <p:cNvSpPr/>
            <p:nvPr/>
          </p:nvSpPr>
          <p:spPr>
            <a:xfrm>
              <a:off x="5006873" y="3464705"/>
              <a:ext cx="112881" cy="76342"/>
            </a:xfrm>
            <a:custGeom>
              <a:avLst/>
              <a:gdLst/>
              <a:ahLst/>
              <a:cxnLst/>
              <a:rect l="l" t="t" r="r" b="b"/>
              <a:pathLst>
                <a:path w="3182" h="2152" extrusionOk="0">
                  <a:moveTo>
                    <a:pt x="180" y="1"/>
                  </a:moveTo>
                  <a:lnTo>
                    <a:pt x="0" y="135"/>
                  </a:lnTo>
                  <a:lnTo>
                    <a:pt x="0" y="449"/>
                  </a:lnTo>
                  <a:lnTo>
                    <a:pt x="2913" y="2152"/>
                  </a:lnTo>
                  <a:lnTo>
                    <a:pt x="3182" y="1659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9"/>
            <p:cNvSpPr/>
            <p:nvPr/>
          </p:nvSpPr>
          <p:spPr>
            <a:xfrm>
              <a:off x="5122910" y="3370946"/>
              <a:ext cx="287738" cy="170103"/>
            </a:xfrm>
            <a:custGeom>
              <a:avLst/>
              <a:gdLst/>
              <a:ahLst/>
              <a:cxnLst/>
              <a:rect l="l" t="t" r="r" b="b"/>
              <a:pathLst>
                <a:path w="8111" h="4795" extrusionOk="0">
                  <a:moveTo>
                    <a:pt x="7708" y="0"/>
                  </a:moveTo>
                  <a:lnTo>
                    <a:pt x="0" y="4302"/>
                  </a:lnTo>
                  <a:lnTo>
                    <a:pt x="135" y="4526"/>
                  </a:lnTo>
                  <a:lnTo>
                    <a:pt x="359" y="4795"/>
                  </a:lnTo>
                  <a:lnTo>
                    <a:pt x="8111" y="314"/>
                  </a:lnTo>
                  <a:lnTo>
                    <a:pt x="8111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9"/>
            <p:cNvSpPr/>
            <p:nvPr/>
          </p:nvSpPr>
          <p:spPr>
            <a:xfrm>
              <a:off x="5110175" y="3520365"/>
              <a:ext cx="25471" cy="20682"/>
            </a:xfrm>
            <a:custGeom>
              <a:avLst/>
              <a:gdLst/>
              <a:ahLst/>
              <a:cxnLst/>
              <a:rect l="l" t="t" r="r" b="b"/>
              <a:pathLst>
                <a:path w="718" h="583" extrusionOk="0">
                  <a:moveTo>
                    <a:pt x="404" y="0"/>
                  </a:moveTo>
                  <a:lnTo>
                    <a:pt x="1" y="269"/>
                  </a:lnTo>
                  <a:lnTo>
                    <a:pt x="1" y="583"/>
                  </a:lnTo>
                  <a:lnTo>
                    <a:pt x="718" y="583"/>
                  </a:lnTo>
                  <a:lnTo>
                    <a:pt x="718" y="269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9"/>
            <p:cNvSpPr/>
            <p:nvPr/>
          </p:nvSpPr>
          <p:spPr>
            <a:xfrm>
              <a:off x="5006873" y="3296201"/>
              <a:ext cx="403776" cy="233709"/>
            </a:xfrm>
            <a:custGeom>
              <a:avLst/>
              <a:gdLst/>
              <a:ahLst/>
              <a:cxnLst/>
              <a:rect l="l" t="t" r="r" b="b"/>
              <a:pathLst>
                <a:path w="11382" h="6588" extrusionOk="0">
                  <a:moveTo>
                    <a:pt x="7752" y="1"/>
                  </a:moveTo>
                  <a:lnTo>
                    <a:pt x="0" y="4482"/>
                  </a:lnTo>
                  <a:lnTo>
                    <a:pt x="0" y="4885"/>
                  </a:lnTo>
                  <a:lnTo>
                    <a:pt x="2913" y="6588"/>
                  </a:lnTo>
                  <a:lnTo>
                    <a:pt x="3630" y="6588"/>
                  </a:lnTo>
                  <a:lnTo>
                    <a:pt x="11382" y="2107"/>
                  </a:lnTo>
                  <a:lnTo>
                    <a:pt x="11382" y="1704"/>
                  </a:lnTo>
                  <a:lnTo>
                    <a:pt x="84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9"/>
            <p:cNvSpPr/>
            <p:nvPr/>
          </p:nvSpPr>
          <p:spPr>
            <a:xfrm>
              <a:off x="5135610" y="3204039"/>
              <a:ext cx="600911" cy="349748"/>
            </a:xfrm>
            <a:custGeom>
              <a:avLst/>
              <a:gdLst/>
              <a:ahLst/>
              <a:cxnLst/>
              <a:rect l="l" t="t" r="r" b="b"/>
              <a:pathLst>
                <a:path w="16939" h="9859" extrusionOk="0">
                  <a:moveTo>
                    <a:pt x="15863" y="0"/>
                  </a:moveTo>
                  <a:lnTo>
                    <a:pt x="15863" y="314"/>
                  </a:lnTo>
                  <a:lnTo>
                    <a:pt x="16401" y="1658"/>
                  </a:lnTo>
                  <a:lnTo>
                    <a:pt x="2869" y="9410"/>
                  </a:lnTo>
                  <a:lnTo>
                    <a:pt x="539" y="9096"/>
                  </a:lnTo>
                  <a:lnTo>
                    <a:pt x="1" y="9186"/>
                  </a:lnTo>
                  <a:lnTo>
                    <a:pt x="1" y="9500"/>
                  </a:lnTo>
                  <a:lnTo>
                    <a:pt x="3003" y="9858"/>
                  </a:lnTo>
                  <a:lnTo>
                    <a:pt x="9769" y="5960"/>
                  </a:lnTo>
                  <a:lnTo>
                    <a:pt x="10800" y="6542"/>
                  </a:lnTo>
                  <a:lnTo>
                    <a:pt x="11203" y="6318"/>
                  </a:lnTo>
                  <a:lnTo>
                    <a:pt x="11203" y="6004"/>
                  </a:lnTo>
                  <a:lnTo>
                    <a:pt x="10262" y="5691"/>
                  </a:lnTo>
                  <a:lnTo>
                    <a:pt x="16939" y="1837"/>
                  </a:lnTo>
                  <a:lnTo>
                    <a:pt x="16939" y="1524"/>
                  </a:lnTo>
                  <a:lnTo>
                    <a:pt x="16536" y="1120"/>
                  </a:lnTo>
                  <a:lnTo>
                    <a:pt x="158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9"/>
            <p:cNvSpPr/>
            <p:nvPr/>
          </p:nvSpPr>
          <p:spPr>
            <a:xfrm>
              <a:off x="5135610" y="3196057"/>
              <a:ext cx="600911" cy="346591"/>
            </a:xfrm>
            <a:custGeom>
              <a:avLst/>
              <a:gdLst/>
              <a:ahLst/>
              <a:cxnLst/>
              <a:rect l="l" t="t" r="r" b="b"/>
              <a:pathLst>
                <a:path w="16939" h="9770" extrusionOk="0">
                  <a:moveTo>
                    <a:pt x="16267" y="1"/>
                  </a:moveTo>
                  <a:lnTo>
                    <a:pt x="15863" y="225"/>
                  </a:lnTo>
                  <a:lnTo>
                    <a:pt x="16401" y="1569"/>
                  </a:lnTo>
                  <a:lnTo>
                    <a:pt x="2734" y="9456"/>
                  </a:lnTo>
                  <a:lnTo>
                    <a:pt x="404" y="9187"/>
                  </a:lnTo>
                  <a:lnTo>
                    <a:pt x="1" y="9411"/>
                  </a:lnTo>
                  <a:lnTo>
                    <a:pt x="3003" y="9769"/>
                  </a:lnTo>
                  <a:lnTo>
                    <a:pt x="9769" y="5871"/>
                  </a:lnTo>
                  <a:lnTo>
                    <a:pt x="10800" y="6454"/>
                  </a:lnTo>
                  <a:lnTo>
                    <a:pt x="11203" y="6229"/>
                  </a:lnTo>
                  <a:lnTo>
                    <a:pt x="10173" y="5647"/>
                  </a:lnTo>
                  <a:lnTo>
                    <a:pt x="16939" y="1749"/>
                  </a:lnTo>
                  <a:lnTo>
                    <a:pt x="162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9"/>
            <p:cNvSpPr/>
            <p:nvPr/>
          </p:nvSpPr>
          <p:spPr>
            <a:xfrm>
              <a:off x="7427836" y="2170773"/>
              <a:ext cx="206677" cy="97024"/>
            </a:xfrm>
            <a:custGeom>
              <a:avLst/>
              <a:gdLst/>
              <a:ahLst/>
              <a:cxnLst/>
              <a:rect l="l" t="t" r="r" b="b"/>
              <a:pathLst>
                <a:path w="5826" h="2735" extrusionOk="0">
                  <a:moveTo>
                    <a:pt x="5825" y="1"/>
                  </a:moveTo>
                  <a:lnTo>
                    <a:pt x="3495" y="180"/>
                  </a:lnTo>
                  <a:lnTo>
                    <a:pt x="0" y="2197"/>
                  </a:lnTo>
                  <a:lnTo>
                    <a:pt x="627" y="2734"/>
                  </a:lnTo>
                  <a:lnTo>
                    <a:pt x="2778" y="2555"/>
                  </a:lnTo>
                  <a:lnTo>
                    <a:pt x="58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9"/>
            <p:cNvSpPr/>
            <p:nvPr/>
          </p:nvSpPr>
          <p:spPr>
            <a:xfrm>
              <a:off x="7688503" y="2561844"/>
              <a:ext cx="170138" cy="138317"/>
            </a:xfrm>
            <a:custGeom>
              <a:avLst/>
              <a:gdLst/>
              <a:ahLst/>
              <a:cxnLst/>
              <a:rect l="l" t="t" r="r" b="b"/>
              <a:pathLst>
                <a:path w="4796" h="3899" extrusionOk="0">
                  <a:moveTo>
                    <a:pt x="4795" y="0"/>
                  </a:moveTo>
                  <a:lnTo>
                    <a:pt x="1031" y="1524"/>
                  </a:lnTo>
                  <a:lnTo>
                    <a:pt x="1" y="3898"/>
                  </a:lnTo>
                  <a:lnTo>
                    <a:pt x="3451" y="1882"/>
                  </a:lnTo>
                  <a:lnTo>
                    <a:pt x="47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9"/>
            <p:cNvSpPr/>
            <p:nvPr/>
          </p:nvSpPr>
          <p:spPr>
            <a:xfrm>
              <a:off x="7726674" y="2450560"/>
              <a:ext cx="131967" cy="181242"/>
            </a:xfrm>
            <a:custGeom>
              <a:avLst/>
              <a:gdLst/>
              <a:ahLst/>
              <a:cxnLst/>
              <a:rect l="l" t="t" r="r" b="b"/>
              <a:pathLst>
                <a:path w="3720" h="5109" extrusionOk="0">
                  <a:moveTo>
                    <a:pt x="3719" y="0"/>
                  </a:moveTo>
                  <a:lnTo>
                    <a:pt x="986" y="1345"/>
                  </a:lnTo>
                  <a:lnTo>
                    <a:pt x="0" y="1882"/>
                  </a:lnTo>
                  <a:lnTo>
                    <a:pt x="269" y="5109"/>
                  </a:lnTo>
                  <a:lnTo>
                    <a:pt x="3719" y="3137"/>
                  </a:lnTo>
                  <a:lnTo>
                    <a:pt x="37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9"/>
            <p:cNvSpPr/>
            <p:nvPr/>
          </p:nvSpPr>
          <p:spPr>
            <a:xfrm>
              <a:off x="7680557" y="2328173"/>
              <a:ext cx="178085" cy="193942"/>
            </a:xfrm>
            <a:custGeom>
              <a:avLst/>
              <a:gdLst/>
              <a:ahLst/>
              <a:cxnLst/>
              <a:rect l="l" t="t" r="r" b="b"/>
              <a:pathLst>
                <a:path w="5020" h="5467" extrusionOk="0">
                  <a:moveTo>
                    <a:pt x="3137" y="0"/>
                  </a:moveTo>
                  <a:lnTo>
                    <a:pt x="1" y="2016"/>
                  </a:lnTo>
                  <a:lnTo>
                    <a:pt x="1569" y="5467"/>
                  </a:lnTo>
                  <a:lnTo>
                    <a:pt x="5019" y="3450"/>
                  </a:lnTo>
                  <a:lnTo>
                    <a:pt x="36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9"/>
            <p:cNvSpPr/>
            <p:nvPr/>
          </p:nvSpPr>
          <p:spPr>
            <a:xfrm>
              <a:off x="7593148" y="2226432"/>
              <a:ext cx="217816" cy="173295"/>
            </a:xfrm>
            <a:custGeom>
              <a:avLst/>
              <a:gdLst/>
              <a:ahLst/>
              <a:cxnLst/>
              <a:rect l="l" t="t" r="r" b="b"/>
              <a:pathLst>
                <a:path w="6140" h="4885" extrusionOk="0">
                  <a:moveTo>
                    <a:pt x="3809" y="0"/>
                  </a:moveTo>
                  <a:lnTo>
                    <a:pt x="583" y="1479"/>
                  </a:lnTo>
                  <a:lnTo>
                    <a:pt x="0" y="1972"/>
                  </a:lnTo>
                  <a:lnTo>
                    <a:pt x="2689" y="4884"/>
                  </a:lnTo>
                  <a:lnTo>
                    <a:pt x="6139" y="2868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9"/>
            <p:cNvSpPr/>
            <p:nvPr/>
          </p:nvSpPr>
          <p:spPr>
            <a:xfrm>
              <a:off x="7510492" y="2170773"/>
              <a:ext cx="217816" cy="125617"/>
            </a:xfrm>
            <a:custGeom>
              <a:avLst/>
              <a:gdLst/>
              <a:ahLst/>
              <a:cxnLst/>
              <a:rect l="l" t="t" r="r" b="b"/>
              <a:pathLst>
                <a:path w="6140" h="3541" extrusionOk="0">
                  <a:moveTo>
                    <a:pt x="3495" y="1"/>
                  </a:moveTo>
                  <a:lnTo>
                    <a:pt x="0" y="2017"/>
                  </a:lnTo>
                  <a:lnTo>
                    <a:pt x="583" y="3362"/>
                  </a:lnTo>
                  <a:lnTo>
                    <a:pt x="2689" y="3541"/>
                  </a:lnTo>
                  <a:lnTo>
                    <a:pt x="6139" y="1569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9"/>
            <p:cNvSpPr/>
            <p:nvPr/>
          </p:nvSpPr>
          <p:spPr>
            <a:xfrm>
              <a:off x="7380123" y="2242325"/>
              <a:ext cx="356134" cy="465787"/>
            </a:xfrm>
            <a:custGeom>
              <a:avLst/>
              <a:gdLst/>
              <a:ahLst/>
              <a:cxnLst/>
              <a:rect l="l" t="t" r="r" b="b"/>
              <a:pathLst>
                <a:path w="10039" h="13130" extrusionOk="0">
                  <a:moveTo>
                    <a:pt x="3675" y="0"/>
                  </a:moveTo>
                  <a:lnTo>
                    <a:pt x="1345" y="180"/>
                  </a:lnTo>
                  <a:lnTo>
                    <a:pt x="1" y="2106"/>
                  </a:lnTo>
                  <a:lnTo>
                    <a:pt x="1" y="5198"/>
                  </a:lnTo>
                  <a:lnTo>
                    <a:pt x="1345" y="8649"/>
                  </a:lnTo>
                  <a:lnTo>
                    <a:pt x="3675" y="11561"/>
                  </a:lnTo>
                  <a:lnTo>
                    <a:pt x="6364" y="13129"/>
                  </a:lnTo>
                  <a:lnTo>
                    <a:pt x="8694" y="12905"/>
                  </a:lnTo>
                  <a:lnTo>
                    <a:pt x="10038" y="10979"/>
                  </a:lnTo>
                  <a:lnTo>
                    <a:pt x="10038" y="7887"/>
                  </a:lnTo>
                  <a:lnTo>
                    <a:pt x="8694" y="4436"/>
                  </a:lnTo>
                  <a:lnTo>
                    <a:pt x="6364" y="1524"/>
                  </a:lnTo>
                  <a:lnTo>
                    <a:pt x="3675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9"/>
            <p:cNvSpPr/>
            <p:nvPr/>
          </p:nvSpPr>
          <p:spPr>
            <a:xfrm>
              <a:off x="6358029" y="2987822"/>
              <a:ext cx="20682" cy="143106"/>
            </a:xfrm>
            <a:custGeom>
              <a:avLst/>
              <a:gdLst/>
              <a:ahLst/>
              <a:cxnLst/>
              <a:rect l="l" t="t" r="r" b="b"/>
              <a:pathLst>
                <a:path w="583" h="4034" extrusionOk="0">
                  <a:moveTo>
                    <a:pt x="0" y="1"/>
                  </a:moveTo>
                  <a:lnTo>
                    <a:pt x="90" y="3855"/>
                  </a:lnTo>
                  <a:lnTo>
                    <a:pt x="269" y="4034"/>
                  </a:lnTo>
                  <a:lnTo>
                    <a:pt x="583" y="3855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9"/>
            <p:cNvSpPr/>
            <p:nvPr/>
          </p:nvSpPr>
          <p:spPr>
            <a:xfrm>
              <a:off x="6043298" y="2784375"/>
              <a:ext cx="322716" cy="200327"/>
            </a:xfrm>
            <a:custGeom>
              <a:avLst/>
              <a:gdLst/>
              <a:ahLst/>
              <a:cxnLst/>
              <a:rect l="l" t="t" r="r" b="b"/>
              <a:pathLst>
                <a:path w="9097" h="5647" extrusionOk="0">
                  <a:moveTo>
                    <a:pt x="314" y="0"/>
                  </a:moveTo>
                  <a:lnTo>
                    <a:pt x="0" y="180"/>
                  </a:lnTo>
                  <a:lnTo>
                    <a:pt x="224" y="538"/>
                  </a:lnTo>
                  <a:lnTo>
                    <a:pt x="8828" y="5646"/>
                  </a:lnTo>
                  <a:lnTo>
                    <a:pt x="8962" y="5422"/>
                  </a:lnTo>
                  <a:lnTo>
                    <a:pt x="9096" y="506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9"/>
            <p:cNvSpPr/>
            <p:nvPr/>
          </p:nvSpPr>
          <p:spPr>
            <a:xfrm>
              <a:off x="6351679" y="2963983"/>
              <a:ext cx="27032" cy="30260"/>
            </a:xfrm>
            <a:custGeom>
              <a:avLst/>
              <a:gdLst/>
              <a:ahLst/>
              <a:cxnLst/>
              <a:rect l="l" t="t" r="r" b="b"/>
              <a:pathLst>
                <a:path w="762" h="853" extrusionOk="0">
                  <a:moveTo>
                    <a:pt x="403" y="1"/>
                  </a:moveTo>
                  <a:lnTo>
                    <a:pt x="90" y="180"/>
                  </a:lnTo>
                  <a:lnTo>
                    <a:pt x="0" y="628"/>
                  </a:lnTo>
                  <a:lnTo>
                    <a:pt x="448" y="852"/>
                  </a:lnTo>
                  <a:lnTo>
                    <a:pt x="762" y="673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9"/>
            <p:cNvSpPr/>
            <p:nvPr/>
          </p:nvSpPr>
          <p:spPr>
            <a:xfrm>
              <a:off x="6030563" y="2790725"/>
              <a:ext cx="337048" cy="346591"/>
            </a:xfrm>
            <a:custGeom>
              <a:avLst/>
              <a:gdLst/>
              <a:ahLst/>
              <a:cxnLst/>
              <a:rect l="l" t="t" r="r" b="b"/>
              <a:pathLst>
                <a:path w="9501" h="9770" extrusionOk="0">
                  <a:moveTo>
                    <a:pt x="359" y="1"/>
                  </a:moveTo>
                  <a:lnTo>
                    <a:pt x="1" y="225"/>
                  </a:lnTo>
                  <a:lnTo>
                    <a:pt x="1" y="4078"/>
                  </a:lnTo>
                  <a:lnTo>
                    <a:pt x="359" y="4706"/>
                  </a:lnTo>
                  <a:lnTo>
                    <a:pt x="9142" y="9769"/>
                  </a:lnTo>
                  <a:lnTo>
                    <a:pt x="9500" y="9590"/>
                  </a:lnTo>
                  <a:lnTo>
                    <a:pt x="9500" y="5736"/>
                  </a:lnTo>
                  <a:lnTo>
                    <a:pt x="9142" y="5064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9"/>
            <p:cNvSpPr/>
            <p:nvPr/>
          </p:nvSpPr>
          <p:spPr>
            <a:xfrm>
              <a:off x="6358029" y="2809811"/>
              <a:ext cx="20682" cy="143106"/>
            </a:xfrm>
            <a:custGeom>
              <a:avLst/>
              <a:gdLst/>
              <a:ahLst/>
              <a:cxnLst/>
              <a:rect l="l" t="t" r="r" b="b"/>
              <a:pathLst>
                <a:path w="583" h="4034" extrusionOk="0">
                  <a:moveTo>
                    <a:pt x="583" y="0"/>
                  </a:moveTo>
                  <a:lnTo>
                    <a:pt x="0" y="45"/>
                  </a:lnTo>
                  <a:lnTo>
                    <a:pt x="90" y="3899"/>
                  </a:lnTo>
                  <a:lnTo>
                    <a:pt x="269" y="4033"/>
                  </a:lnTo>
                  <a:lnTo>
                    <a:pt x="583" y="3854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9"/>
            <p:cNvSpPr/>
            <p:nvPr/>
          </p:nvSpPr>
          <p:spPr>
            <a:xfrm>
              <a:off x="6043298" y="2606329"/>
              <a:ext cx="322716" cy="201924"/>
            </a:xfrm>
            <a:custGeom>
              <a:avLst/>
              <a:gdLst/>
              <a:ahLst/>
              <a:cxnLst/>
              <a:rect l="l" t="t" r="r" b="b"/>
              <a:pathLst>
                <a:path w="9097" h="5692" extrusionOk="0">
                  <a:moveTo>
                    <a:pt x="314" y="1"/>
                  </a:moveTo>
                  <a:lnTo>
                    <a:pt x="0" y="180"/>
                  </a:lnTo>
                  <a:lnTo>
                    <a:pt x="224" y="583"/>
                  </a:lnTo>
                  <a:lnTo>
                    <a:pt x="8828" y="5691"/>
                  </a:lnTo>
                  <a:lnTo>
                    <a:pt x="8962" y="5423"/>
                  </a:lnTo>
                  <a:lnTo>
                    <a:pt x="9096" y="5064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9"/>
            <p:cNvSpPr/>
            <p:nvPr/>
          </p:nvSpPr>
          <p:spPr>
            <a:xfrm>
              <a:off x="6351679" y="2785972"/>
              <a:ext cx="27032" cy="30225"/>
            </a:xfrm>
            <a:custGeom>
              <a:avLst/>
              <a:gdLst/>
              <a:ahLst/>
              <a:cxnLst/>
              <a:rect l="l" t="t" r="r" b="b"/>
              <a:pathLst>
                <a:path w="762" h="852" extrusionOk="0">
                  <a:moveTo>
                    <a:pt x="403" y="0"/>
                  </a:moveTo>
                  <a:lnTo>
                    <a:pt x="90" y="179"/>
                  </a:lnTo>
                  <a:lnTo>
                    <a:pt x="0" y="627"/>
                  </a:lnTo>
                  <a:lnTo>
                    <a:pt x="448" y="852"/>
                  </a:lnTo>
                  <a:lnTo>
                    <a:pt x="762" y="672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9"/>
            <p:cNvSpPr/>
            <p:nvPr/>
          </p:nvSpPr>
          <p:spPr>
            <a:xfrm>
              <a:off x="6030563" y="2612679"/>
              <a:ext cx="337048" cy="348187"/>
            </a:xfrm>
            <a:custGeom>
              <a:avLst/>
              <a:gdLst/>
              <a:ahLst/>
              <a:cxnLst/>
              <a:rect l="l" t="t" r="r" b="b"/>
              <a:pathLst>
                <a:path w="9501" h="9815" extrusionOk="0">
                  <a:moveTo>
                    <a:pt x="359" y="1"/>
                  </a:moveTo>
                  <a:lnTo>
                    <a:pt x="1" y="225"/>
                  </a:lnTo>
                  <a:lnTo>
                    <a:pt x="1" y="4079"/>
                  </a:lnTo>
                  <a:lnTo>
                    <a:pt x="359" y="4751"/>
                  </a:lnTo>
                  <a:lnTo>
                    <a:pt x="9142" y="9814"/>
                  </a:lnTo>
                  <a:lnTo>
                    <a:pt x="9500" y="9590"/>
                  </a:lnTo>
                  <a:lnTo>
                    <a:pt x="9500" y="5737"/>
                  </a:lnTo>
                  <a:lnTo>
                    <a:pt x="9142" y="5064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9"/>
            <p:cNvSpPr/>
            <p:nvPr/>
          </p:nvSpPr>
          <p:spPr>
            <a:xfrm>
              <a:off x="6358029" y="2631764"/>
              <a:ext cx="20682" cy="143106"/>
            </a:xfrm>
            <a:custGeom>
              <a:avLst/>
              <a:gdLst/>
              <a:ahLst/>
              <a:cxnLst/>
              <a:rect l="l" t="t" r="r" b="b"/>
              <a:pathLst>
                <a:path w="583" h="4034" extrusionOk="0">
                  <a:moveTo>
                    <a:pt x="583" y="1"/>
                  </a:moveTo>
                  <a:lnTo>
                    <a:pt x="0" y="45"/>
                  </a:lnTo>
                  <a:lnTo>
                    <a:pt x="90" y="3899"/>
                  </a:lnTo>
                  <a:lnTo>
                    <a:pt x="269" y="4033"/>
                  </a:lnTo>
                  <a:lnTo>
                    <a:pt x="583" y="3854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9"/>
            <p:cNvSpPr/>
            <p:nvPr/>
          </p:nvSpPr>
          <p:spPr>
            <a:xfrm>
              <a:off x="6043298" y="2428318"/>
              <a:ext cx="322716" cy="201888"/>
            </a:xfrm>
            <a:custGeom>
              <a:avLst/>
              <a:gdLst/>
              <a:ahLst/>
              <a:cxnLst/>
              <a:rect l="l" t="t" r="r" b="b"/>
              <a:pathLst>
                <a:path w="9097" h="5691" extrusionOk="0">
                  <a:moveTo>
                    <a:pt x="314" y="0"/>
                  </a:moveTo>
                  <a:lnTo>
                    <a:pt x="0" y="179"/>
                  </a:lnTo>
                  <a:lnTo>
                    <a:pt x="224" y="583"/>
                  </a:lnTo>
                  <a:lnTo>
                    <a:pt x="8828" y="5691"/>
                  </a:lnTo>
                  <a:lnTo>
                    <a:pt x="8962" y="5422"/>
                  </a:lnTo>
                  <a:lnTo>
                    <a:pt x="9096" y="5063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9"/>
            <p:cNvSpPr/>
            <p:nvPr/>
          </p:nvSpPr>
          <p:spPr>
            <a:xfrm>
              <a:off x="6351679" y="2607925"/>
              <a:ext cx="27032" cy="30225"/>
            </a:xfrm>
            <a:custGeom>
              <a:avLst/>
              <a:gdLst/>
              <a:ahLst/>
              <a:cxnLst/>
              <a:rect l="l" t="t" r="r" b="b"/>
              <a:pathLst>
                <a:path w="762" h="852" extrusionOk="0">
                  <a:moveTo>
                    <a:pt x="403" y="0"/>
                  </a:moveTo>
                  <a:lnTo>
                    <a:pt x="90" y="180"/>
                  </a:lnTo>
                  <a:lnTo>
                    <a:pt x="0" y="628"/>
                  </a:lnTo>
                  <a:lnTo>
                    <a:pt x="448" y="852"/>
                  </a:lnTo>
                  <a:lnTo>
                    <a:pt x="762" y="673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9"/>
            <p:cNvSpPr/>
            <p:nvPr/>
          </p:nvSpPr>
          <p:spPr>
            <a:xfrm>
              <a:off x="6030563" y="2434668"/>
              <a:ext cx="337048" cy="348152"/>
            </a:xfrm>
            <a:custGeom>
              <a:avLst/>
              <a:gdLst/>
              <a:ahLst/>
              <a:cxnLst/>
              <a:rect l="l" t="t" r="r" b="b"/>
              <a:pathLst>
                <a:path w="9501" h="9814" extrusionOk="0">
                  <a:moveTo>
                    <a:pt x="359" y="0"/>
                  </a:moveTo>
                  <a:lnTo>
                    <a:pt x="1" y="224"/>
                  </a:lnTo>
                  <a:lnTo>
                    <a:pt x="1" y="4078"/>
                  </a:lnTo>
                  <a:lnTo>
                    <a:pt x="359" y="4750"/>
                  </a:lnTo>
                  <a:lnTo>
                    <a:pt x="9142" y="9814"/>
                  </a:lnTo>
                  <a:lnTo>
                    <a:pt x="9500" y="9589"/>
                  </a:lnTo>
                  <a:lnTo>
                    <a:pt x="9500" y="5736"/>
                  </a:lnTo>
                  <a:lnTo>
                    <a:pt x="9142" y="506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9"/>
            <p:cNvSpPr/>
            <p:nvPr/>
          </p:nvSpPr>
          <p:spPr>
            <a:xfrm>
              <a:off x="6358029" y="2453718"/>
              <a:ext cx="20682" cy="143106"/>
            </a:xfrm>
            <a:custGeom>
              <a:avLst/>
              <a:gdLst/>
              <a:ahLst/>
              <a:cxnLst/>
              <a:rect l="l" t="t" r="r" b="b"/>
              <a:pathLst>
                <a:path w="583" h="4034" extrusionOk="0">
                  <a:moveTo>
                    <a:pt x="583" y="1"/>
                  </a:moveTo>
                  <a:lnTo>
                    <a:pt x="0" y="46"/>
                  </a:lnTo>
                  <a:lnTo>
                    <a:pt x="90" y="3899"/>
                  </a:lnTo>
                  <a:lnTo>
                    <a:pt x="269" y="4034"/>
                  </a:lnTo>
                  <a:lnTo>
                    <a:pt x="583" y="3855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9"/>
            <p:cNvSpPr/>
            <p:nvPr/>
          </p:nvSpPr>
          <p:spPr>
            <a:xfrm>
              <a:off x="6043298" y="2251868"/>
              <a:ext cx="322716" cy="200327"/>
            </a:xfrm>
            <a:custGeom>
              <a:avLst/>
              <a:gdLst/>
              <a:ahLst/>
              <a:cxnLst/>
              <a:rect l="l" t="t" r="r" b="b"/>
              <a:pathLst>
                <a:path w="9097" h="5647" extrusionOk="0">
                  <a:moveTo>
                    <a:pt x="314" y="0"/>
                  </a:moveTo>
                  <a:lnTo>
                    <a:pt x="0" y="179"/>
                  </a:lnTo>
                  <a:lnTo>
                    <a:pt x="224" y="538"/>
                  </a:lnTo>
                  <a:lnTo>
                    <a:pt x="8828" y="5646"/>
                  </a:lnTo>
                  <a:lnTo>
                    <a:pt x="8962" y="5422"/>
                  </a:lnTo>
                  <a:lnTo>
                    <a:pt x="9096" y="506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9"/>
            <p:cNvSpPr/>
            <p:nvPr/>
          </p:nvSpPr>
          <p:spPr>
            <a:xfrm>
              <a:off x="6351679" y="2431475"/>
              <a:ext cx="27032" cy="28664"/>
            </a:xfrm>
            <a:custGeom>
              <a:avLst/>
              <a:gdLst/>
              <a:ahLst/>
              <a:cxnLst/>
              <a:rect l="l" t="t" r="r" b="b"/>
              <a:pathLst>
                <a:path w="762" h="808" extrusionOk="0">
                  <a:moveTo>
                    <a:pt x="403" y="1"/>
                  </a:moveTo>
                  <a:lnTo>
                    <a:pt x="90" y="180"/>
                  </a:lnTo>
                  <a:lnTo>
                    <a:pt x="0" y="628"/>
                  </a:lnTo>
                  <a:lnTo>
                    <a:pt x="448" y="807"/>
                  </a:lnTo>
                  <a:lnTo>
                    <a:pt x="762" y="628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9"/>
            <p:cNvSpPr/>
            <p:nvPr/>
          </p:nvSpPr>
          <p:spPr>
            <a:xfrm>
              <a:off x="6030563" y="2258218"/>
              <a:ext cx="337048" cy="346555"/>
            </a:xfrm>
            <a:custGeom>
              <a:avLst/>
              <a:gdLst/>
              <a:ahLst/>
              <a:cxnLst/>
              <a:rect l="l" t="t" r="r" b="b"/>
              <a:pathLst>
                <a:path w="9501" h="9769" extrusionOk="0">
                  <a:moveTo>
                    <a:pt x="359" y="0"/>
                  </a:moveTo>
                  <a:lnTo>
                    <a:pt x="1" y="180"/>
                  </a:lnTo>
                  <a:lnTo>
                    <a:pt x="1" y="4033"/>
                  </a:lnTo>
                  <a:lnTo>
                    <a:pt x="359" y="4705"/>
                  </a:lnTo>
                  <a:lnTo>
                    <a:pt x="9142" y="9769"/>
                  </a:lnTo>
                  <a:lnTo>
                    <a:pt x="9500" y="9545"/>
                  </a:lnTo>
                  <a:lnTo>
                    <a:pt x="9500" y="5691"/>
                  </a:lnTo>
                  <a:lnTo>
                    <a:pt x="9142" y="506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9"/>
            <p:cNvSpPr/>
            <p:nvPr/>
          </p:nvSpPr>
          <p:spPr>
            <a:xfrm>
              <a:off x="6358029" y="2277303"/>
              <a:ext cx="20682" cy="141510"/>
            </a:xfrm>
            <a:custGeom>
              <a:avLst/>
              <a:gdLst/>
              <a:ahLst/>
              <a:cxnLst/>
              <a:rect l="l" t="t" r="r" b="b"/>
              <a:pathLst>
                <a:path w="583" h="3989" extrusionOk="0">
                  <a:moveTo>
                    <a:pt x="0" y="0"/>
                  </a:moveTo>
                  <a:lnTo>
                    <a:pt x="90" y="3854"/>
                  </a:lnTo>
                  <a:lnTo>
                    <a:pt x="269" y="3988"/>
                  </a:lnTo>
                  <a:lnTo>
                    <a:pt x="583" y="3854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9"/>
            <p:cNvSpPr/>
            <p:nvPr/>
          </p:nvSpPr>
          <p:spPr>
            <a:xfrm>
              <a:off x="6043298" y="2073821"/>
              <a:ext cx="322716" cy="200327"/>
            </a:xfrm>
            <a:custGeom>
              <a:avLst/>
              <a:gdLst/>
              <a:ahLst/>
              <a:cxnLst/>
              <a:rect l="l" t="t" r="r" b="b"/>
              <a:pathLst>
                <a:path w="9097" h="5647" extrusionOk="0">
                  <a:moveTo>
                    <a:pt x="314" y="1"/>
                  </a:moveTo>
                  <a:lnTo>
                    <a:pt x="0" y="180"/>
                  </a:lnTo>
                  <a:lnTo>
                    <a:pt x="224" y="538"/>
                  </a:lnTo>
                  <a:lnTo>
                    <a:pt x="8828" y="5646"/>
                  </a:lnTo>
                  <a:lnTo>
                    <a:pt x="8962" y="5422"/>
                  </a:lnTo>
                  <a:lnTo>
                    <a:pt x="9096" y="5064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9"/>
            <p:cNvSpPr/>
            <p:nvPr/>
          </p:nvSpPr>
          <p:spPr>
            <a:xfrm>
              <a:off x="6351679" y="2253429"/>
              <a:ext cx="27032" cy="30260"/>
            </a:xfrm>
            <a:custGeom>
              <a:avLst/>
              <a:gdLst/>
              <a:ahLst/>
              <a:cxnLst/>
              <a:rect l="l" t="t" r="r" b="b"/>
              <a:pathLst>
                <a:path w="762" h="853" extrusionOk="0">
                  <a:moveTo>
                    <a:pt x="403" y="1"/>
                  </a:moveTo>
                  <a:lnTo>
                    <a:pt x="90" y="180"/>
                  </a:lnTo>
                  <a:lnTo>
                    <a:pt x="0" y="628"/>
                  </a:lnTo>
                  <a:lnTo>
                    <a:pt x="448" y="852"/>
                  </a:lnTo>
                  <a:lnTo>
                    <a:pt x="762" y="673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9"/>
            <p:cNvSpPr/>
            <p:nvPr/>
          </p:nvSpPr>
          <p:spPr>
            <a:xfrm>
              <a:off x="6030563" y="2080171"/>
              <a:ext cx="337048" cy="348187"/>
            </a:xfrm>
            <a:custGeom>
              <a:avLst/>
              <a:gdLst/>
              <a:ahLst/>
              <a:cxnLst/>
              <a:rect l="l" t="t" r="r" b="b"/>
              <a:pathLst>
                <a:path w="9501" h="9815" extrusionOk="0">
                  <a:moveTo>
                    <a:pt x="359" y="1"/>
                  </a:moveTo>
                  <a:lnTo>
                    <a:pt x="1" y="225"/>
                  </a:lnTo>
                  <a:lnTo>
                    <a:pt x="1" y="4078"/>
                  </a:lnTo>
                  <a:lnTo>
                    <a:pt x="359" y="4706"/>
                  </a:lnTo>
                  <a:lnTo>
                    <a:pt x="9142" y="9814"/>
                  </a:lnTo>
                  <a:lnTo>
                    <a:pt x="9500" y="9545"/>
                  </a:lnTo>
                  <a:lnTo>
                    <a:pt x="9500" y="5736"/>
                  </a:lnTo>
                  <a:lnTo>
                    <a:pt x="9142" y="5064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9"/>
            <p:cNvSpPr/>
            <p:nvPr/>
          </p:nvSpPr>
          <p:spPr>
            <a:xfrm>
              <a:off x="6100519" y="2026143"/>
              <a:ext cx="224167" cy="209870"/>
            </a:xfrm>
            <a:custGeom>
              <a:avLst/>
              <a:gdLst/>
              <a:ahLst/>
              <a:cxnLst/>
              <a:rect l="l" t="t" r="r" b="b"/>
              <a:pathLst>
                <a:path w="6319" h="5916" extrusionOk="0">
                  <a:moveTo>
                    <a:pt x="2868" y="0"/>
                  </a:moveTo>
                  <a:lnTo>
                    <a:pt x="2554" y="179"/>
                  </a:lnTo>
                  <a:lnTo>
                    <a:pt x="2734" y="1300"/>
                  </a:lnTo>
                  <a:lnTo>
                    <a:pt x="2734" y="1300"/>
                  </a:lnTo>
                  <a:lnTo>
                    <a:pt x="1210" y="404"/>
                  </a:lnTo>
                  <a:lnTo>
                    <a:pt x="896" y="583"/>
                  </a:lnTo>
                  <a:lnTo>
                    <a:pt x="762" y="1210"/>
                  </a:lnTo>
                  <a:lnTo>
                    <a:pt x="0" y="2465"/>
                  </a:lnTo>
                  <a:lnTo>
                    <a:pt x="314" y="2286"/>
                  </a:lnTo>
                  <a:lnTo>
                    <a:pt x="1389" y="1031"/>
                  </a:lnTo>
                  <a:lnTo>
                    <a:pt x="4571" y="2913"/>
                  </a:lnTo>
                  <a:lnTo>
                    <a:pt x="5601" y="5422"/>
                  </a:lnTo>
                  <a:lnTo>
                    <a:pt x="6005" y="5915"/>
                  </a:lnTo>
                  <a:lnTo>
                    <a:pt x="6318" y="5736"/>
                  </a:lnTo>
                  <a:lnTo>
                    <a:pt x="4929" y="2554"/>
                  </a:lnTo>
                  <a:lnTo>
                    <a:pt x="3316" y="1613"/>
                  </a:lnTo>
                  <a:lnTo>
                    <a:pt x="3316" y="269"/>
                  </a:lnTo>
                  <a:lnTo>
                    <a:pt x="28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9"/>
            <p:cNvSpPr/>
            <p:nvPr/>
          </p:nvSpPr>
          <p:spPr>
            <a:xfrm>
              <a:off x="6084626" y="2032493"/>
              <a:ext cx="228920" cy="203520"/>
            </a:xfrm>
            <a:custGeom>
              <a:avLst/>
              <a:gdLst/>
              <a:ahLst/>
              <a:cxnLst/>
              <a:rect l="l" t="t" r="r" b="b"/>
              <a:pathLst>
                <a:path w="6453" h="5737" extrusionOk="0">
                  <a:moveTo>
                    <a:pt x="3002" y="0"/>
                  </a:moveTo>
                  <a:lnTo>
                    <a:pt x="3002" y="1345"/>
                  </a:lnTo>
                  <a:lnTo>
                    <a:pt x="1344" y="404"/>
                  </a:lnTo>
                  <a:lnTo>
                    <a:pt x="0" y="2017"/>
                  </a:lnTo>
                  <a:lnTo>
                    <a:pt x="448" y="2286"/>
                  </a:lnTo>
                  <a:lnTo>
                    <a:pt x="1524" y="1031"/>
                  </a:lnTo>
                  <a:lnTo>
                    <a:pt x="4929" y="2958"/>
                  </a:lnTo>
                  <a:lnTo>
                    <a:pt x="6005" y="5467"/>
                  </a:lnTo>
                  <a:lnTo>
                    <a:pt x="6453" y="5736"/>
                  </a:lnTo>
                  <a:lnTo>
                    <a:pt x="5064" y="2555"/>
                  </a:lnTo>
                  <a:lnTo>
                    <a:pt x="3450" y="1614"/>
                  </a:lnTo>
                  <a:lnTo>
                    <a:pt x="3450" y="269"/>
                  </a:lnTo>
                  <a:lnTo>
                    <a:pt x="30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9"/>
            <p:cNvSpPr/>
            <p:nvPr/>
          </p:nvSpPr>
          <p:spPr>
            <a:xfrm>
              <a:off x="7036764" y="2464857"/>
              <a:ext cx="112917" cy="108128"/>
            </a:xfrm>
            <a:custGeom>
              <a:avLst/>
              <a:gdLst/>
              <a:ahLst/>
              <a:cxnLst/>
              <a:rect l="l" t="t" r="r" b="b"/>
              <a:pathLst>
                <a:path w="3183" h="3048" extrusionOk="0">
                  <a:moveTo>
                    <a:pt x="3182" y="1"/>
                  </a:moveTo>
                  <a:lnTo>
                    <a:pt x="1" y="1659"/>
                  </a:lnTo>
                  <a:lnTo>
                    <a:pt x="180" y="3048"/>
                  </a:lnTo>
                  <a:lnTo>
                    <a:pt x="3182" y="1345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9"/>
            <p:cNvSpPr/>
            <p:nvPr/>
          </p:nvSpPr>
          <p:spPr>
            <a:xfrm>
              <a:off x="5658612" y="1665297"/>
              <a:ext cx="1491085" cy="860020"/>
            </a:xfrm>
            <a:custGeom>
              <a:avLst/>
              <a:gdLst/>
              <a:ahLst/>
              <a:cxnLst/>
              <a:rect l="l" t="t" r="r" b="b"/>
              <a:pathLst>
                <a:path w="42032" h="24243" extrusionOk="0">
                  <a:moveTo>
                    <a:pt x="3002" y="0"/>
                  </a:moveTo>
                  <a:lnTo>
                    <a:pt x="0" y="1703"/>
                  </a:lnTo>
                  <a:lnTo>
                    <a:pt x="39029" y="24242"/>
                  </a:lnTo>
                  <a:lnTo>
                    <a:pt x="42031" y="22540"/>
                  </a:lnTo>
                  <a:lnTo>
                    <a:pt x="30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9"/>
            <p:cNvSpPr/>
            <p:nvPr/>
          </p:nvSpPr>
          <p:spPr>
            <a:xfrm>
              <a:off x="5658612" y="1725710"/>
              <a:ext cx="1384589" cy="847285"/>
            </a:xfrm>
            <a:custGeom>
              <a:avLst/>
              <a:gdLst/>
              <a:ahLst/>
              <a:cxnLst/>
              <a:rect l="l" t="t" r="r" b="b"/>
              <a:pathLst>
                <a:path w="39030" h="23884" extrusionOk="0">
                  <a:moveTo>
                    <a:pt x="0" y="0"/>
                  </a:moveTo>
                  <a:lnTo>
                    <a:pt x="0" y="1345"/>
                  </a:lnTo>
                  <a:lnTo>
                    <a:pt x="39029" y="23884"/>
                  </a:lnTo>
                  <a:lnTo>
                    <a:pt x="39029" y="22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9"/>
            <p:cNvSpPr/>
            <p:nvPr/>
          </p:nvSpPr>
          <p:spPr>
            <a:xfrm>
              <a:off x="6084626" y="1784527"/>
              <a:ext cx="240059" cy="209870"/>
            </a:xfrm>
            <a:custGeom>
              <a:avLst/>
              <a:gdLst/>
              <a:ahLst/>
              <a:cxnLst/>
              <a:rect l="l" t="t" r="r" b="b"/>
              <a:pathLst>
                <a:path w="6767" h="5916" extrusionOk="0">
                  <a:moveTo>
                    <a:pt x="314" y="0"/>
                  </a:moveTo>
                  <a:lnTo>
                    <a:pt x="0" y="179"/>
                  </a:lnTo>
                  <a:lnTo>
                    <a:pt x="403" y="762"/>
                  </a:lnTo>
                  <a:lnTo>
                    <a:pt x="1389" y="3047"/>
                  </a:lnTo>
                  <a:lnTo>
                    <a:pt x="3137" y="4033"/>
                  </a:lnTo>
                  <a:lnTo>
                    <a:pt x="3137" y="5377"/>
                  </a:lnTo>
                  <a:lnTo>
                    <a:pt x="3450" y="5915"/>
                  </a:lnTo>
                  <a:lnTo>
                    <a:pt x="3764" y="5736"/>
                  </a:lnTo>
                  <a:lnTo>
                    <a:pt x="3764" y="4392"/>
                  </a:lnTo>
                  <a:lnTo>
                    <a:pt x="4974" y="5108"/>
                  </a:lnTo>
                  <a:lnTo>
                    <a:pt x="5064" y="5512"/>
                  </a:lnTo>
                  <a:lnTo>
                    <a:pt x="5377" y="5333"/>
                  </a:lnTo>
                  <a:lnTo>
                    <a:pt x="6766" y="3719"/>
                  </a:lnTo>
                  <a:lnTo>
                    <a:pt x="6273" y="3451"/>
                  </a:lnTo>
                  <a:lnTo>
                    <a:pt x="5243" y="4750"/>
                  </a:lnTo>
                  <a:lnTo>
                    <a:pt x="1837" y="2778"/>
                  </a:lnTo>
                  <a:lnTo>
                    <a:pt x="762" y="269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9"/>
            <p:cNvSpPr/>
            <p:nvPr/>
          </p:nvSpPr>
          <p:spPr>
            <a:xfrm>
              <a:off x="6084626" y="1790877"/>
              <a:ext cx="228920" cy="203520"/>
            </a:xfrm>
            <a:custGeom>
              <a:avLst/>
              <a:gdLst/>
              <a:ahLst/>
              <a:cxnLst/>
              <a:rect l="l" t="t" r="r" b="b"/>
              <a:pathLst>
                <a:path w="6453" h="5737" extrusionOk="0">
                  <a:moveTo>
                    <a:pt x="0" y="0"/>
                  </a:moveTo>
                  <a:lnTo>
                    <a:pt x="1344" y="3182"/>
                  </a:lnTo>
                  <a:lnTo>
                    <a:pt x="3002" y="4123"/>
                  </a:lnTo>
                  <a:lnTo>
                    <a:pt x="3002" y="5467"/>
                  </a:lnTo>
                  <a:lnTo>
                    <a:pt x="3450" y="5736"/>
                  </a:lnTo>
                  <a:lnTo>
                    <a:pt x="3450" y="4392"/>
                  </a:lnTo>
                  <a:lnTo>
                    <a:pt x="5064" y="5333"/>
                  </a:lnTo>
                  <a:lnTo>
                    <a:pt x="6453" y="3720"/>
                  </a:lnTo>
                  <a:lnTo>
                    <a:pt x="6005" y="3451"/>
                  </a:lnTo>
                  <a:lnTo>
                    <a:pt x="4929" y="4705"/>
                  </a:lnTo>
                  <a:lnTo>
                    <a:pt x="1524" y="2779"/>
                  </a:lnTo>
                  <a:lnTo>
                    <a:pt x="448" y="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9"/>
            <p:cNvSpPr/>
            <p:nvPr/>
          </p:nvSpPr>
          <p:spPr>
            <a:xfrm>
              <a:off x="6358029" y="1797226"/>
              <a:ext cx="20682" cy="141510"/>
            </a:xfrm>
            <a:custGeom>
              <a:avLst/>
              <a:gdLst/>
              <a:ahLst/>
              <a:cxnLst/>
              <a:rect l="l" t="t" r="r" b="b"/>
              <a:pathLst>
                <a:path w="583" h="3989" extrusionOk="0">
                  <a:moveTo>
                    <a:pt x="0" y="1"/>
                  </a:moveTo>
                  <a:lnTo>
                    <a:pt x="90" y="3854"/>
                  </a:lnTo>
                  <a:lnTo>
                    <a:pt x="269" y="3989"/>
                  </a:lnTo>
                  <a:lnTo>
                    <a:pt x="583" y="3809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9"/>
            <p:cNvSpPr/>
            <p:nvPr/>
          </p:nvSpPr>
          <p:spPr>
            <a:xfrm>
              <a:off x="6043298" y="1593780"/>
              <a:ext cx="322716" cy="200327"/>
            </a:xfrm>
            <a:custGeom>
              <a:avLst/>
              <a:gdLst/>
              <a:ahLst/>
              <a:cxnLst/>
              <a:rect l="l" t="t" r="r" b="b"/>
              <a:pathLst>
                <a:path w="9097" h="5647" extrusionOk="0">
                  <a:moveTo>
                    <a:pt x="314" y="0"/>
                  </a:moveTo>
                  <a:lnTo>
                    <a:pt x="0" y="179"/>
                  </a:lnTo>
                  <a:lnTo>
                    <a:pt x="224" y="538"/>
                  </a:lnTo>
                  <a:lnTo>
                    <a:pt x="8828" y="5646"/>
                  </a:lnTo>
                  <a:lnTo>
                    <a:pt x="8962" y="5422"/>
                  </a:lnTo>
                  <a:lnTo>
                    <a:pt x="9096" y="506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9"/>
            <p:cNvSpPr/>
            <p:nvPr/>
          </p:nvSpPr>
          <p:spPr>
            <a:xfrm>
              <a:off x="6351679" y="1773388"/>
              <a:ext cx="27032" cy="28664"/>
            </a:xfrm>
            <a:custGeom>
              <a:avLst/>
              <a:gdLst/>
              <a:ahLst/>
              <a:cxnLst/>
              <a:rect l="l" t="t" r="r" b="b"/>
              <a:pathLst>
                <a:path w="762" h="808" extrusionOk="0">
                  <a:moveTo>
                    <a:pt x="403" y="1"/>
                  </a:moveTo>
                  <a:lnTo>
                    <a:pt x="90" y="180"/>
                  </a:lnTo>
                  <a:lnTo>
                    <a:pt x="0" y="628"/>
                  </a:lnTo>
                  <a:lnTo>
                    <a:pt x="448" y="807"/>
                  </a:lnTo>
                  <a:lnTo>
                    <a:pt x="762" y="673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9"/>
            <p:cNvSpPr/>
            <p:nvPr/>
          </p:nvSpPr>
          <p:spPr>
            <a:xfrm>
              <a:off x="6030563" y="1600130"/>
              <a:ext cx="337048" cy="346555"/>
            </a:xfrm>
            <a:custGeom>
              <a:avLst/>
              <a:gdLst/>
              <a:ahLst/>
              <a:cxnLst/>
              <a:rect l="l" t="t" r="r" b="b"/>
              <a:pathLst>
                <a:path w="9501" h="9769" extrusionOk="0">
                  <a:moveTo>
                    <a:pt x="359" y="0"/>
                  </a:moveTo>
                  <a:lnTo>
                    <a:pt x="1" y="224"/>
                  </a:lnTo>
                  <a:lnTo>
                    <a:pt x="1" y="4033"/>
                  </a:lnTo>
                  <a:lnTo>
                    <a:pt x="359" y="4705"/>
                  </a:lnTo>
                  <a:lnTo>
                    <a:pt x="9142" y="9769"/>
                  </a:lnTo>
                  <a:lnTo>
                    <a:pt x="9500" y="9545"/>
                  </a:lnTo>
                  <a:lnTo>
                    <a:pt x="9500" y="5691"/>
                  </a:lnTo>
                  <a:lnTo>
                    <a:pt x="9142" y="506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9"/>
            <p:cNvSpPr/>
            <p:nvPr/>
          </p:nvSpPr>
          <p:spPr>
            <a:xfrm>
              <a:off x="6358029" y="1619215"/>
              <a:ext cx="20682" cy="143071"/>
            </a:xfrm>
            <a:custGeom>
              <a:avLst/>
              <a:gdLst/>
              <a:ahLst/>
              <a:cxnLst/>
              <a:rect l="l" t="t" r="r" b="b"/>
              <a:pathLst>
                <a:path w="583" h="4033" extrusionOk="0">
                  <a:moveTo>
                    <a:pt x="0" y="0"/>
                  </a:moveTo>
                  <a:lnTo>
                    <a:pt x="90" y="3854"/>
                  </a:lnTo>
                  <a:lnTo>
                    <a:pt x="269" y="4033"/>
                  </a:lnTo>
                  <a:lnTo>
                    <a:pt x="583" y="3854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9"/>
            <p:cNvSpPr/>
            <p:nvPr/>
          </p:nvSpPr>
          <p:spPr>
            <a:xfrm>
              <a:off x="6043298" y="1415734"/>
              <a:ext cx="322716" cy="201924"/>
            </a:xfrm>
            <a:custGeom>
              <a:avLst/>
              <a:gdLst/>
              <a:ahLst/>
              <a:cxnLst/>
              <a:rect l="l" t="t" r="r" b="b"/>
              <a:pathLst>
                <a:path w="9097" h="5692" extrusionOk="0">
                  <a:moveTo>
                    <a:pt x="314" y="0"/>
                  </a:moveTo>
                  <a:lnTo>
                    <a:pt x="0" y="180"/>
                  </a:lnTo>
                  <a:lnTo>
                    <a:pt x="224" y="538"/>
                  </a:lnTo>
                  <a:lnTo>
                    <a:pt x="8828" y="5691"/>
                  </a:lnTo>
                  <a:lnTo>
                    <a:pt x="8962" y="5422"/>
                  </a:lnTo>
                  <a:lnTo>
                    <a:pt x="9096" y="506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9"/>
            <p:cNvSpPr/>
            <p:nvPr/>
          </p:nvSpPr>
          <p:spPr>
            <a:xfrm>
              <a:off x="6351679" y="1595341"/>
              <a:ext cx="27032" cy="30260"/>
            </a:xfrm>
            <a:custGeom>
              <a:avLst/>
              <a:gdLst/>
              <a:ahLst/>
              <a:cxnLst/>
              <a:rect l="l" t="t" r="r" b="b"/>
              <a:pathLst>
                <a:path w="762" h="853" extrusionOk="0">
                  <a:moveTo>
                    <a:pt x="403" y="1"/>
                  </a:moveTo>
                  <a:lnTo>
                    <a:pt x="90" y="180"/>
                  </a:lnTo>
                  <a:lnTo>
                    <a:pt x="0" y="628"/>
                  </a:lnTo>
                  <a:lnTo>
                    <a:pt x="448" y="852"/>
                  </a:lnTo>
                  <a:lnTo>
                    <a:pt x="762" y="673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9"/>
            <p:cNvSpPr/>
            <p:nvPr/>
          </p:nvSpPr>
          <p:spPr>
            <a:xfrm>
              <a:off x="6030563" y="1422084"/>
              <a:ext cx="337048" cy="348152"/>
            </a:xfrm>
            <a:custGeom>
              <a:avLst/>
              <a:gdLst/>
              <a:ahLst/>
              <a:cxnLst/>
              <a:rect l="l" t="t" r="r" b="b"/>
              <a:pathLst>
                <a:path w="9501" h="9814" extrusionOk="0">
                  <a:moveTo>
                    <a:pt x="359" y="1"/>
                  </a:moveTo>
                  <a:lnTo>
                    <a:pt x="1" y="225"/>
                  </a:lnTo>
                  <a:lnTo>
                    <a:pt x="1" y="4078"/>
                  </a:lnTo>
                  <a:lnTo>
                    <a:pt x="359" y="4750"/>
                  </a:lnTo>
                  <a:lnTo>
                    <a:pt x="9142" y="9814"/>
                  </a:lnTo>
                  <a:lnTo>
                    <a:pt x="9500" y="9590"/>
                  </a:lnTo>
                  <a:lnTo>
                    <a:pt x="9500" y="5736"/>
                  </a:lnTo>
                  <a:lnTo>
                    <a:pt x="9142" y="5064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9"/>
            <p:cNvSpPr/>
            <p:nvPr/>
          </p:nvSpPr>
          <p:spPr>
            <a:xfrm>
              <a:off x="6358029" y="1441169"/>
              <a:ext cx="20682" cy="143106"/>
            </a:xfrm>
            <a:custGeom>
              <a:avLst/>
              <a:gdLst/>
              <a:ahLst/>
              <a:cxnLst/>
              <a:rect l="l" t="t" r="r" b="b"/>
              <a:pathLst>
                <a:path w="583" h="4034" extrusionOk="0">
                  <a:moveTo>
                    <a:pt x="583" y="0"/>
                  </a:moveTo>
                  <a:lnTo>
                    <a:pt x="0" y="45"/>
                  </a:lnTo>
                  <a:lnTo>
                    <a:pt x="90" y="3899"/>
                  </a:lnTo>
                  <a:lnTo>
                    <a:pt x="269" y="4033"/>
                  </a:lnTo>
                  <a:lnTo>
                    <a:pt x="583" y="3854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9"/>
            <p:cNvSpPr/>
            <p:nvPr/>
          </p:nvSpPr>
          <p:spPr>
            <a:xfrm>
              <a:off x="6043298" y="1237687"/>
              <a:ext cx="322716" cy="201924"/>
            </a:xfrm>
            <a:custGeom>
              <a:avLst/>
              <a:gdLst/>
              <a:ahLst/>
              <a:cxnLst/>
              <a:rect l="l" t="t" r="r" b="b"/>
              <a:pathLst>
                <a:path w="9097" h="5692" extrusionOk="0">
                  <a:moveTo>
                    <a:pt x="314" y="1"/>
                  </a:moveTo>
                  <a:lnTo>
                    <a:pt x="0" y="180"/>
                  </a:lnTo>
                  <a:lnTo>
                    <a:pt x="224" y="583"/>
                  </a:lnTo>
                  <a:lnTo>
                    <a:pt x="8828" y="5692"/>
                  </a:lnTo>
                  <a:lnTo>
                    <a:pt x="8962" y="5423"/>
                  </a:lnTo>
                  <a:lnTo>
                    <a:pt x="9096" y="5064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9"/>
            <p:cNvSpPr/>
            <p:nvPr/>
          </p:nvSpPr>
          <p:spPr>
            <a:xfrm>
              <a:off x="6351679" y="1417330"/>
              <a:ext cx="27032" cy="30225"/>
            </a:xfrm>
            <a:custGeom>
              <a:avLst/>
              <a:gdLst/>
              <a:ahLst/>
              <a:cxnLst/>
              <a:rect l="l" t="t" r="r" b="b"/>
              <a:pathLst>
                <a:path w="762" h="852" extrusionOk="0">
                  <a:moveTo>
                    <a:pt x="403" y="0"/>
                  </a:moveTo>
                  <a:lnTo>
                    <a:pt x="90" y="179"/>
                  </a:lnTo>
                  <a:lnTo>
                    <a:pt x="0" y="628"/>
                  </a:lnTo>
                  <a:lnTo>
                    <a:pt x="448" y="852"/>
                  </a:lnTo>
                  <a:lnTo>
                    <a:pt x="762" y="672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9"/>
            <p:cNvSpPr/>
            <p:nvPr/>
          </p:nvSpPr>
          <p:spPr>
            <a:xfrm>
              <a:off x="6030563" y="1244037"/>
              <a:ext cx="337048" cy="348187"/>
            </a:xfrm>
            <a:custGeom>
              <a:avLst/>
              <a:gdLst/>
              <a:ahLst/>
              <a:cxnLst/>
              <a:rect l="l" t="t" r="r" b="b"/>
              <a:pathLst>
                <a:path w="9501" h="9815" extrusionOk="0">
                  <a:moveTo>
                    <a:pt x="359" y="1"/>
                  </a:moveTo>
                  <a:lnTo>
                    <a:pt x="1" y="225"/>
                  </a:lnTo>
                  <a:lnTo>
                    <a:pt x="1" y="4079"/>
                  </a:lnTo>
                  <a:lnTo>
                    <a:pt x="359" y="4751"/>
                  </a:lnTo>
                  <a:lnTo>
                    <a:pt x="9142" y="9814"/>
                  </a:lnTo>
                  <a:lnTo>
                    <a:pt x="9500" y="9590"/>
                  </a:lnTo>
                  <a:lnTo>
                    <a:pt x="9500" y="5737"/>
                  </a:lnTo>
                  <a:lnTo>
                    <a:pt x="9142" y="5064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9"/>
            <p:cNvSpPr/>
            <p:nvPr/>
          </p:nvSpPr>
          <p:spPr>
            <a:xfrm>
              <a:off x="6358029" y="1263122"/>
              <a:ext cx="20682" cy="143106"/>
            </a:xfrm>
            <a:custGeom>
              <a:avLst/>
              <a:gdLst/>
              <a:ahLst/>
              <a:cxnLst/>
              <a:rect l="l" t="t" r="r" b="b"/>
              <a:pathLst>
                <a:path w="583" h="4034" extrusionOk="0">
                  <a:moveTo>
                    <a:pt x="583" y="1"/>
                  </a:moveTo>
                  <a:lnTo>
                    <a:pt x="0" y="45"/>
                  </a:lnTo>
                  <a:lnTo>
                    <a:pt x="90" y="3899"/>
                  </a:lnTo>
                  <a:lnTo>
                    <a:pt x="269" y="4034"/>
                  </a:lnTo>
                  <a:lnTo>
                    <a:pt x="583" y="3854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9"/>
            <p:cNvSpPr/>
            <p:nvPr/>
          </p:nvSpPr>
          <p:spPr>
            <a:xfrm>
              <a:off x="6043298" y="1059676"/>
              <a:ext cx="322716" cy="201888"/>
            </a:xfrm>
            <a:custGeom>
              <a:avLst/>
              <a:gdLst/>
              <a:ahLst/>
              <a:cxnLst/>
              <a:rect l="l" t="t" r="r" b="b"/>
              <a:pathLst>
                <a:path w="9097" h="5691" extrusionOk="0">
                  <a:moveTo>
                    <a:pt x="314" y="0"/>
                  </a:moveTo>
                  <a:lnTo>
                    <a:pt x="0" y="179"/>
                  </a:lnTo>
                  <a:lnTo>
                    <a:pt x="224" y="583"/>
                  </a:lnTo>
                  <a:lnTo>
                    <a:pt x="8828" y="5691"/>
                  </a:lnTo>
                  <a:lnTo>
                    <a:pt x="8962" y="5422"/>
                  </a:lnTo>
                  <a:lnTo>
                    <a:pt x="9096" y="5108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9"/>
            <p:cNvSpPr/>
            <p:nvPr/>
          </p:nvSpPr>
          <p:spPr>
            <a:xfrm>
              <a:off x="6351679" y="1240880"/>
              <a:ext cx="27032" cy="28628"/>
            </a:xfrm>
            <a:custGeom>
              <a:avLst/>
              <a:gdLst/>
              <a:ahLst/>
              <a:cxnLst/>
              <a:rect l="l" t="t" r="r" b="b"/>
              <a:pathLst>
                <a:path w="762" h="807" extrusionOk="0">
                  <a:moveTo>
                    <a:pt x="403" y="0"/>
                  </a:moveTo>
                  <a:lnTo>
                    <a:pt x="90" y="180"/>
                  </a:lnTo>
                  <a:lnTo>
                    <a:pt x="0" y="583"/>
                  </a:lnTo>
                  <a:lnTo>
                    <a:pt x="448" y="807"/>
                  </a:lnTo>
                  <a:lnTo>
                    <a:pt x="762" y="628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9"/>
            <p:cNvSpPr/>
            <p:nvPr/>
          </p:nvSpPr>
          <p:spPr>
            <a:xfrm>
              <a:off x="6030563" y="1066026"/>
              <a:ext cx="337048" cy="348152"/>
            </a:xfrm>
            <a:custGeom>
              <a:avLst/>
              <a:gdLst/>
              <a:ahLst/>
              <a:cxnLst/>
              <a:rect l="l" t="t" r="r" b="b"/>
              <a:pathLst>
                <a:path w="9501" h="9814" extrusionOk="0">
                  <a:moveTo>
                    <a:pt x="359" y="0"/>
                  </a:moveTo>
                  <a:lnTo>
                    <a:pt x="1" y="224"/>
                  </a:lnTo>
                  <a:lnTo>
                    <a:pt x="1" y="4078"/>
                  </a:lnTo>
                  <a:lnTo>
                    <a:pt x="359" y="4750"/>
                  </a:lnTo>
                  <a:lnTo>
                    <a:pt x="9142" y="9814"/>
                  </a:lnTo>
                  <a:lnTo>
                    <a:pt x="9500" y="9590"/>
                  </a:lnTo>
                  <a:lnTo>
                    <a:pt x="9500" y="5736"/>
                  </a:lnTo>
                  <a:lnTo>
                    <a:pt x="9142" y="5109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9"/>
            <p:cNvSpPr/>
            <p:nvPr/>
          </p:nvSpPr>
          <p:spPr>
            <a:xfrm>
              <a:off x="6358029" y="1086672"/>
              <a:ext cx="20682" cy="141510"/>
            </a:xfrm>
            <a:custGeom>
              <a:avLst/>
              <a:gdLst/>
              <a:ahLst/>
              <a:cxnLst/>
              <a:rect l="l" t="t" r="r" b="b"/>
              <a:pathLst>
                <a:path w="583" h="3989" extrusionOk="0">
                  <a:moveTo>
                    <a:pt x="0" y="1"/>
                  </a:moveTo>
                  <a:lnTo>
                    <a:pt x="90" y="3854"/>
                  </a:lnTo>
                  <a:lnTo>
                    <a:pt x="269" y="3989"/>
                  </a:lnTo>
                  <a:lnTo>
                    <a:pt x="583" y="3854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9"/>
            <p:cNvSpPr/>
            <p:nvPr/>
          </p:nvSpPr>
          <p:spPr>
            <a:xfrm>
              <a:off x="6043298" y="883226"/>
              <a:ext cx="322716" cy="200327"/>
            </a:xfrm>
            <a:custGeom>
              <a:avLst/>
              <a:gdLst/>
              <a:ahLst/>
              <a:cxnLst/>
              <a:rect l="l" t="t" r="r" b="b"/>
              <a:pathLst>
                <a:path w="9097" h="5647" extrusionOk="0">
                  <a:moveTo>
                    <a:pt x="314" y="0"/>
                  </a:moveTo>
                  <a:lnTo>
                    <a:pt x="0" y="179"/>
                  </a:lnTo>
                  <a:lnTo>
                    <a:pt x="224" y="538"/>
                  </a:lnTo>
                  <a:lnTo>
                    <a:pt x="8828" y="5646"/>
                  </a:lnTo>
                  <a:lnTo>
                    <a:pt x="8962" y="5422"/>
                  </a:lnTo>
                  <a:lnTo>
                    <a:pt x="9096" y="506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9"/>
            <p:cNvSpPr/>
            <p:nvPr/>
          </p:nvSpPr>
          <p:spPr>
            <a:xfrm>
              <a:off x="6351679" y="1062833"/>
              <a:ext cx="27032" cy="30260"/>
            </a:xfrm>
            <a:custGeom>
              <a:avLst/>
              <a:gdLst/>
              <a:ahLst/>
              <a:cxnLst/>
              <a:rect l="l" t="t" r="r" b="b"/>
              <a:pathLst>
                <a:path w="762" h="853" extrusionOk="0">
                  <a:moveTo>
                    <a:pt x="403" y="1"/>
                  </a:moveTo>
                  <a:lnTo>
                    <a:pt x="90" y="180"/>
                  </a:lnTo>
                  <a:lnTo>
                    <a:pt x="0" y="628"/>
                  </a:lnTo>
                  <a:lnTo>
                    <a:pt x="448" y="852"/>
                  </a:lnTo>
                  <a:lnTo>
                    <a:pt x="762" y="673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9"/>
            <p:cNvSpPr/>
            <p:nvPr/>
          </p:nvSpPr>
          <p:spPr>
            <a:xfrm>
              <a:off x="6030563" y="889576"/>
              <a:ext cx="337048" cy="346555"/>
            </a:xfrm>
            <a:custGeom>
              <a:avLst/>
              <a:gdLst/>
              <a:ahLst/>
              <a:cxnLst/>
              <a:rect l="l" t="t" r="r" b="b"/>
              <a:pathLst>
                <a:path w="9501" h="9769" extrusionOk="0">
                  <a:moveTo>
                    <a:pt x="359" y="0"/>
                  </a:moveTo>
                  <a:lnTo>
                    <a:pt x="1" y="225"/>
                  </a:lnTo>
                  <a:lnTo>
                    <a:pt x="1" y="4078"/>
                  </a:lnTo>
                  <a:lnTo>
                    <a:pt x="359" y="4705"/>
                  </a:lnTo>
                  <a:lnTo>
                    <a:pt x="9142" y="9769"/>
                  </a:lnTo>
                  <a:lnTo>
                    <a:pt x="9500" y="9545"/>
                  </a:lnTo>
                  <a:lnTo>
                    <a:pt x="9500" y="5736"/>
                  </a:lnTo>
                  <a:lnTo>
                    <a:pt x="9142" y="506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9"/>
            <p:cNvSpPr/>
            <p:nvPr/>
          </p:nvSpPr>
          <p:spPr>
            <a:xfrm>
              <a:off x="7168730" y="2495081"/>
              <a:ext cx="581825" cy="494380"/>
            </a:xfrm>
            <a:custGeom>
              <a:avLst/>
              <a:gdLst/>
              <a:ahLst/>
              <a:cxnLst/>
              <a:rect l="l" t="t" r="r" b="b"/>
              <a:pathLst>
                <a:path w="16401" h="13936" extrusionOk="0">
                  <a:moveTo>
                    <a:pt x="16400" y="0"/>
                  </a:moveTo>
                  <a:lnTo>
                    <a:pt x="0" y="7662"/>
                  </a:lnTo>
                  <a:lnTo>
                    <a:pt x="135" y="12771"/>
                  </a:lnTo>
                  <a:lnTo>
                    <a:pt x="1344" y="13936"/>
                  </a:lnTo>
                  <a:lnTo>
                    <a:pt x="16400" y="5243"/>
                  </a:lnTo>
                  <a:lnTo>
                    <a:pt x="164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9"/>
            <p:cNvSpPr/>
            <p:nvPr/>
          </p:nvSpPr>
          <p:spPr>
            <a:xfrm>
              <a:off x="7062199" y="2297949"/>
              <a:ext cx="688357" cy="505554"/>
            </a:xfrm>
            <a:custGeom>
              <a:avLst/>
              <a:gdLst/>
              <a:ahLst/>
              <a:cxnLst/>
              <a:rect l="l" t="t" r="r" b="b"/>
              <a:pathLst>
                <a:path w="19404" h="14251" extrusionOk="0">
                  <a:moveTo>
                    <a:pt x="16222" y="1"/>
                  </a:moveTo>
                  <a:lnTo>
                    <a:pt x="1973" y="7036"/>
                  </a:lnTo>
                  <a:lnTo>
                    <a:pt x="1" y="8694"/>
                  </a:lnTo>
                  <a:lnTo>
                    <a:pt x="4347" y="14250"/>
                  </a:lnTo>
                  <a:lnTo>
                    <a:pt x="19403" y="5557"/>
                  </a:lnTo>
                  <a:lnTo>
                    <a:pt x="162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9"/>
            <p:cNvSpPr/>
            <p:nvPr/>
          </p:nvSpPr>
          <p:spPr>
            <a:xfrm>
              <a:off x="7179833" y="2533216"/>
              <a:ext cx="168542" cy="131967"/>
            </a:xfrm>
            <a:custGeom>
              <a:avLst/>
              <a:gdLst/>
              <a:ahLst/>
              <a:cxnLst/>
              <a:rect l="l" t="t" r="r" b="b"/>
              <a:pathLst>
                <a:path w="4751" h="3720" extrusionOk="0">
                  <a:moveTo>
                    <a:pt x="3899" y="0"/>
                  </a:moveTo>
                  <a:lnTo>
                    <a:pt x="1" y="2286"/>
                  </a:lnTo>
                  <a:lnTo>
                    <a:pt x="852" y="3720"/>
                  </a:lnTo>
                  <a:lnTo>
                    <a:pt x="4751" y="1434"/>
                  </a:lnTo>
                  <a:lnTo>
                    <a:pt x="38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9"/>
            <p:cNvSpPr/>
            <p:nvPr/>
          </p:nvSpPr>
          <p:spPr>
            <a:xfrm>
              <a:off x="7227547" y="2647657"/>
              <a:ext cx="103339" cy="79535"/>
            </a:xfrm>
            <a:custGeom>
              <a:avLst/>
              <a:gdLst/>
              <a:ahLst/>
              <a:cxnLst/>
              <a:rect l="l" t="t" r="r" b="b"/>
              <a:pathLst>
                <a:path w="2913" h="2242" extrusionOk="0">
                  <a:moveTo>
                    <a:pt x="2420" y="1"/>
                  </a:moveTo>
                  <a:lnTo>
                    <a:pt x="0" y="1390"/>
                  </a:lnTo>
                  <a:lnTo>
                    <a:pt x="538" y="2241"/>
                  </a:lnTo>
                  <a:lnTo>
                    <a:pt x="2913" y="852"/>
                  </a:lnTo>
                  <a:lnTo>
                    <a:pt x="24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9"/>
            <p:cNvSpPr/>
            <p:nvPr/>
          </p:nvSpPr>
          <p:spPr>
            <a:xfrm>
              <a:off x="6943005" y="2204154"/>
              <a:ext cx="694671" cy="402216"/>
            </a:xfrm>
            <a:custGeom>
              <a:avLst/>
              <a:gdLst/>
              <a:ahLst/>
              <a:cxnLst/>
              <a:rect l="l" t="t" r="r" b="b"/>
              <a:pathLst>
                <a:path w="19582" h="11338" extrusionOk="0">
                  <a:moveTo>
                    <a:pt x="15056" y="1"/>
                  </a:moveTo>
                  <a:lnTo>
                    <a:pt x="0" y="8694"/>
                  </a:lnTo>
                  <a:lnTo>
                    <a:pt x="717" y="11248"/>
                  </a:lnTo>
                  <a:lnTo>
                    <a:pt x="4526" y="11338"/>
                  </a:lnTo>
                  <a:lnTo>
                    <a:pt x="19582" y="2645"/>
                  </a:lnTo>
                  <a:lnTo>
                    <a:pt x="150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9"/>
            <p:cNvSpPr/>
            <p:nvPr/>
          </p:nvSpPr>
          <p:spPr>
            <a:xfrm>
              <a:off x="6828528" y="2512534"/>
              <a:ext cx="387919" cy="542093"/>
            </a:xfrm>
            <a:custGeom>
              <a:avLst/>
              <a:gdLst/>
              <a:ahLst/>
              <a:cxnLst/>
              <a:rect l="l" t="t" r="r" b="b"/>
              <a:pathLst>
                <a:path w="10935" h="15281" extrusionOk="0">
                  <a:moveTo>
                    <a:pt x="3227" y="1"/>
                  </a:moveTo>
                  <a:lnTo>
                    <a:pt x="1" y="1883"/>
                  </a:lnTo>
                  <a:lnTo>
                    <a:pt x="1" y="7081"/>
                  </a:lnTo>
                  <a:lnTo>
                    <a:pt x="3227" y="12637"/>
                  </a:lnTo>
                  <a:lnTo>
                    <a:pt x="7753" y="15281"/>
                  </a:lnTo>
                  <a:lnTo>
                    <a:pt x="10934" y="13444"/>
                  </a:lnTo>
                  <a:lnTo>
                    <a:pt x="10934" y="8201"/>
                  </a:lnTo>
                  <a:lnTo>
                    <a:pt x="7753" y="2645"/>
                  </a:lnTo>
                  <a:lnTo>
                    <a:pt x="32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9"/>
            <p:cNvSpPr/>
            <p:nvPr/>
          </p:nvSpPr>
          <p:spPr>
            <a:xfrm>
              <a:off x="8523043" y="4230884"/>
              <a:ext cx="22314" cy="143106"/>
            </a:xfrm>
            <a:custGeom>
              <a:avLst/>
              <a:gdLst/>
              <a:ahLst/>
              <a:cxnLst/>
              <a:rect l="l" t="t" r="r" b="b"/>
              <a:pathLst>
                <a:path w="629" h="4034" extrusionOk="0">
                  <a:moveTo>
                    <a:pt x="628" y="1"/>
                  </a:moveTo>
                  <a:lnTo>
                    <a:pt x="1" y="46"/>
                  </a:lnTo>
                  <a:lnTo>
                    <a:pt x="90" y="3899"/>
                  </a:lnTo>
                  <a:lnTo>
                    <a:pt x="315" y="4034"/>
                  </a:lnTo>
                  <a:lnTo>
                    <a:pt x="628" y="3855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9"/>
            <p:cNvSpPr/>
            <p:nvPr/>
          </p:nvSpPr>
          <p:spPr>
            <a:xfrm>
              <a:off x="8208313" y="4029034"/>
              <a:ext cx="322716" cy="200327"/>
            </a:xfrm>
            <a:custGeom>
              <a:avLst/>
              <a:gdLst/>
              <a:ahLst/>
              <a:cxnLst/>
              <a:rect l="l" t="t" r="r" b="b"/>
              <a:pathLst>
                <a:path w="9097" h="5647" extrusionOk="0">
                  <a:moveTo>
                    <a:pt x="314" y="0"/>
                  </a:moveTo>
                  <a:lnTo>
                    <a:pt x="1" y="179"/>
                  </a:lnTo>
                  <a:lnTo>
                    <a:pt x="225" y="538"/>
                  </a:lnTo>
                  <a:lnTo>
                    <a:pt x="8828" y="5646"/>
                  </a:lnTo>
                  <a:lnTo>
                    <a:pt x="8962" y="5377"/>
                  </a:lnTo>
                  <a:lnTo>
                    <a:pt x="9097" y="506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9"/>
            <p:cNvSpPr/>
            <p:nvPr/>
          </p:nvSpPr>
          <p:spPr>
            <a:xfrm>
              <a:off x="8516693" y="4208641"/>
              <a:ext cx="28664" cy="28664"/>
            </a:xfrm>
            <a:custGeom>
              <a:avLst/>
              <a:gdLst/>
              <a:ahLst/>
              <a:cxnLst/>
              <a:rect l="l" t="t" r="r" b="b"/>
              <a:pathLst>
                <a:path w="808" h="808" extrusionOk="0">
                  <a:moveTo>
                    <a:pt x="404" y="1"/>
                  </a:moveTo>
                  <a:lnTo>
                    <a:pt x="90" y="180"/>
                  </a:lnTo>
                  <a:lnTo>
                    <a:pt x="1" y="628"/>
                  </a:lnTo>
                  <a:lnTo>
                    <a:pt x="494" y="807"/>
                  </a:lnTo>
                  <a:lnTo>
                    <a:pt x="807" y="62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9"/>
            <p:cNvSpPr/>
            <p:nvPr/>
          </p:nvSpPr>
          <p:spPr>
            <a:xfrm>
              <a:off x="8195613" y="4035384"/>
              <a:ext cx="338609" cy="346555"/>
            </a:xfrm>
            <a:custGeom>
              <a:avLst/>
              <a:gdLst/>
              <a:ahLst/>
              <a:cxnLst/>
              <a:rect l="l" t="t" r="r" b="b"/>
              <a:pathLst>
                <a:path w="9545" h="9769" extrusionOk="0">
                  <a:moveTo>
                    <a:pt x="359" y="0"/>
                  </a:moveTo>
                  <a:lnTo>
                    <a:pt x="0" y="180"/>
                  </a:lnTo>
                  <a:lnTo>
                    <a:pt x="0" y="4033"/>
                  </a:lnTo>
                  <a:lnTo>
                    <a:pt x="359" y="4705"/>
                  </a:lnTo>
                  <a:lnTo>
                    <a:pt x="9141" y="9769"/>
                  </a:lnTo>
                  <a:lnTo>
                    <a:pt x="9545" y="9545"/>
                  </a:lnTo>
                  <a:lnTo>
                    <a:pt x="9545" y="5691"/>
                  </a:lnTo>
                  <a:lnTo>
                    <a:pt x="9141" y="506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9"/>
            <p:cNvSpPr/>
            <p:nvPr/>
          </p:nvSpPr>
          <p:spPr>
            <a:xfrm>
              <a:off x="8523043" y="4054469"/>
              <a:ext cx="22314" cy="143071"/>
            </a:xfrm>
            <a:custGeom>
              <a:avLst/>
              <a:gdLst/>
              <a:ahLst/>
              <a:cxnLst/>
              <a:rect l="l" t="t" r="r" b="b"/>
              <a:pathLst>
                <a:path w="629" h="4033" extrusionOk="0">
                  <a:moveTo>
                    <a:pt x="1" y="0"/>
                  </a:moveTo>
                  <a:lnTo>
                    <a:pt x="90" y="3854"/>
                  </a:lnTo>
                  <a:lnTo>
                    <a:pt x="315" y="4033"/>
                  </a:lnTo>
                  <a:lnTo>
                    <a:pt x="628" y="3854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9"/>
            <p:cNvSpPr/>
            <p:nvPr/>
          </p:nvSpPr>
          <p:spPr>
            <a:xfrm>
              <a:off x="8208313" y="3850987"/>
              <a:ext cx="322716" cy="200327"/>
            </a:xfrm>
            <a:custGeom>
              <a:avLst/>
              <a:gdLst/>
              <a:ahLst/>
              <a:cxnLst/>
              <a:rect l="l" t="t" r="r" b="b"/>
              <a:pathLst>
                <a:path w="9097" h="5647" extrusionOk="0">
                  <a:moveTo>
                    <a:pt x="314" y="0"/>
                  </a:moveTo>
                  <a:lnTo>
                    <a:pt x="1" y="180"/>
                  </a:lnTo>
                  <a:lnTo>
                    <a:pt x="225" y="538"/>
                  </a:lnTo>
                  <a:lnTo>
                    <a:pt x="8828" y="5646"/>
                  </a:lnTo>
                  <a:lnTo>
                    <a:pt x="8962" y="5422"/>
                  </a:lnTo>
                  <a:lnTo>
                    <a:pt x="9097" y="506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9"/>
            <p:cNvSpPr/>
            <p:nvPr/>
          </p:nvSpPr>
          <p:spPr>
            <a:xfrm>
              <a:off x="8516693" y="4030595"/>
              <a:ext cx="28664" cy="30260"/>
            </a:xfrm>
            <a:custGeom>
              <a:avLst/>
              <a:gdLst/>
              <a:ahLst/>
              <a:cxnLst/>
              <a:rect l="l" t="t" r="r" b="b"/>
              <a:pathLst>
                <a:path w="808" h="853" extrusionOk="0">
                  <a:moveTo>
                    <a:pt x="404" y="1"/>
                  </a:moveTo>
                  <a:lnTo>
                    <a:pt x="90" y="180"/>
                  </a:lnTo>
                  <a:lnTo>
                    <a:pt x="1" y="628"/>
                  </a:lnTo>
                  <a:lnTo>
                    <a:pt x="494" y="852"/>
                  </a:lnTo>
                  <a:lnTo>
                    <a:pt x="807" y="67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9"/>
            <p:cNvSpPr/>
            <p:nvPr/>
          </p:nvSpPr>
          <p:spPr>
            <a:xfrm>
              <a:off x="8195613" y="3857337"/>
              <a:ext cx="338609" cy="346591"/>
            </a:xfrm>
            <a:custGeom>
              <a:avLst/>
              <a:gdLst/>
              <a:ahLst/>
              <a:cxnLst/>
              <a:rect l="l" t="t" r="r" b="b"/>
              <a:pathLst>
                <a:path w="9545" h="9770" extrusionOk="0">
                  <a:moveTo>
                    <a:pt x="359" y="1"/>
                  </a:moveTo>
                  <a:lnTo>
                    <a:pt x="0" y="225"/>
                  </a:lnTo>
                  <a:lnTo>
                    <a:pt x="0" y="4078"/>
                  </a:lnTo>
                  <a:lnTo>
                    <a:pt x="359" y="4706"/>
                  </a:lnTo>
                  <a:lnTo>
                    <a:pt x="9141" y="9769"/>
                  </a:lnTo>
                  <a:lnTo>
                    <a:pt x="9545" y="9590"/>
                  </a:lnTo>
                  <a:lnTo>
                    <a:pt x="9545" y="5736"/>
                  </a:lnTo>
                  <a:lnTo>
                    <a:pt x="9141" y="5064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9"/>
            <p:cNvSpPr/>
            <p:nvPr/>
          </p:nvSpPr>
          <p:spPr>
            <a:xfrm>
              <a:off x="8523043" y="3876422"/>
              <a:ext cx="22314" cy="143106"/>
            </a:xfrm>
            <a:custGeom>
              <a:avLst/>
              <a:gdLst/>
              <a:ahLst/>
              <a:cxnLst/>
              <a:rect l="l" t="t" r="r" b="b"/>
              <a:pathLst>
                <a:path w="629" h="4034" extrusionOk="0">
                  <a:moveTo>
                    <a:pt x="628" y="0"/>
                  </a:moveTo>
                  <a:lnTo>
                    <a:pt x="1" y="45"/>
                  </a:lnTo>
                  <a:lnTo>
                    <a:pt x="90" y="3899"/>
                  </a:lnTo>
                  <a:lnTo>
                    <a:pt x="315" y="4033"/>
                  </a:lnTo>
                  <a:lnTo>
                    <a:pt x="628" y="3854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9"/>
            <p:cNvSpPr/>
            <p:nvPr/>
          </p:nvSpPr>
          <p:spPr>
            <a:xfrm>
              <a:off x="8208313" y="3672941"/>
              <a:ext cx="322716" cy="201924"/>
            </a:xfrm>
            <a:custGeom>
              <a:avLst/>
              <a:gdLst/>
              <a:ahLst/>
              <a:cxnLst/>
              <a:rect l="l" t="t" r="r" b="b"/>
              <a:pathLst>
                <a:path w="9097" h="5692" extrusionOk="0">
                  <a:moveTo>
                    <a:pt x="314" y="1"/>
                  </a:moveTo>
                  <a:lnTo>
                    <a:pt x="1" y="180"/>
                  </a:lnTo>
                  <a:lnTo>
                    <a:pt x="225" y="583"/>
                  </a:lnTo>
                  <a:lnTo>
                    <a:pt x="8828" y="5692"/>
                  </a:lnTo>
                  <a:lnTo>
                    <a:pt x="8962" y="5423"/>
                  </a:lnTo>
                  <a:lnTo>
                    <a:pt x="9097" y="5064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9"/>
            <p:cNvSpPr/>
            <p:nvPr/>
          </p:nvSpPr>
          <p:spPr>
            <a:xfrm>
              <a:off x="8516693" y="3852584"/>
              <a:ext cx="28664" cy="30225"/>
            </a:xfrm>
            <a:custGeom>
              <a:avLst/>
              <a:gdLst/>
              <a:ahLst/>
              <a:cxnLst/>
              <a:rect l="l" t="t" r="r" b="b"/>
              <a:pathLst>
                <a:path w="808" h="852" extrusionOk="0">
                  <a:moveTo>
                    <a:pt x="404" y="0"/>
                  </a:moveTo>
                  <a:lnTo>
                    <a:pt x="90" y="180"/>
                  </a:lnTo>
                  <a:lnTo>
                    <a:pt x="1" y="628"/>
                  </a:lnTo>
                  <a:lnTo>
                    <a:pt x="494" y="852"/>
                  </a:lnTo>
                  <a:lnTo>
                    <a:pt x="807" y="672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9"/>
            <p:cNvSpPr/>
            <p:nvPr/>
          </p:nvSpPr>
          <p:spPr>
            <a:xfrm>
              <a:off x="8195613" y="3679326"/>
              <a:ext cx="338609" cy="348152"/>
            </a:xfrm>
            <a:custGeom>
              <a:avLst/>
              <a:gdLst/>
              <a:ahLst/>
              <a:cxnLst/>
              <a:rect l="l" t="t" r="r" b="b"/>
              <a:pathLst>
                <a:path w="9545" h="9814" extrusionOk="0">
                  <a:moveTo>
                    <a:pt x="359" y="0"/>
                  </a:moveTo>
                  <a:lnTo>
                    <a:pt x="0" y="224"/>
                  </a:lnTo>
                  <a:lnTo>
                    <a:pt x="0" y="4078"/>
                  </a:lnTo>
                  <a:lnTo>
                    <a:pt x="359" y="4750"/>
                  </a:lnTo>
                  <a:lnTo>
                    <a:pt x="9141" y="9813"/>
                  </a:lnTo>
                  <a:lnTo>
                    <a:pt x="9545" y="9589"/>
                  </a:lnTo>
                  <a:lnTo>
                    <a:pt x="9545" y="5736"/>
                  </a:lnTo>
                  <a:lnTo>
                    <a:pt x="9141" y="506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9"/>
            <p:cNvSpPr/>
            <p:nvPr/>
          </p:nvSpPr>
          <p:spPr>
            <a:xfrm>
              <a:off x="8523043" y="3698376"/>
              <a:ext cx="22314" cy="143106"/>
            </a:xfrm>
            <a:custGeom>
              <a:avLst/>
              <a:gdLst/>
              <a:ahLst/>
              <a:cxnLst/>
              <a:rect l="l" t="t" r="r" b="b"/>
              <a:pathLst>
                <a:path w="629" h="4034" extrusionOk="0">
                  <a:moveTo>
                    <a:pt x="628" y="1"/>
                  </a:moveTo>
                  <a:lnTo>
                    <a:pt x="1" y="46"/>
                  </a:lnTo>
                  <a:lnTo>
                    <a:pt x="90" y="3899"/>
                  </a:lnTo>
                  <a:lnTo>
                    <a:pt x="315" y="4034"/>
                  </a:lnTo>
                  <a:lnTo>
                    <a:pt x="628" y="3854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9"/>
            <p:cNvSpPr/>
            <p:nvPr/>
          </p:nvSpPr>
          <p:spPr>
            <a:xfrm>
              <a:off x="8208313" y="3494930"/>
              <a:ext cx="322716" cy="201888"/>
            </a:xfrm>
            <a:custGeom>
              <a:avLst/>
              <a:gdLst/>
              <a:ahLst/>
              <a:cxnLst/>
              <a:rect l="l" t="t" r="r" b="b"/>
              <a:pathLst>
                <a:path w="9097" h="5691" extrusionOk="0">
                  <a:moveTo>
                    <a:pt x="314" y="0"/>
                  </a:moveTo>
                  <a:lnTo>
                    <a:pt x="1" y="179"/>
                  </a:lnTo>
                  <a:lnTo>
                    <a:pt x="225" y="583"/>
                  </a:lnTo>
                  <a:lnTo>
                    <a:pt x="8828" y="5691"/>
                  </a:lnTo>
                  <a:lnTo>
                    <a:pt x="8962" y="5422"/>
                  </a:lnTo>
                  <a:lnTo>
                    <a:pt x="9097" y="506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9"/>
            <p:cNvSpPr/>
            <p:nvPr/>
          </p:nvSpPr>
          <p:spPr>
            <a:xfrm>
              <a:off x="8516693" y="3674537"/>
              <a:ext cx="28664" cy="30225"/>
            </a:xfrm>
            <a:custGeom>
              <a:avLst/>
              <a:gdLst/>
              <a:ahLst/>
              <a:cxnLst/>
              <a:rect l="l" t="t" r="r" b="b"/>
              <a:pathLst>
                <a:path w="808" h="852" extrusionOk="0">
                  <a:moveTo>
                    <a:pt x="404" y="1"/>
                  </a:moveTo>
                  <a:lnTo>
                    <a:pt x="90" y="180"/>
                  </a:lnTo>
                  <a:lnTo>
                    <a:pt x="1" y="628"/>
                  </a:lnTo>
                  <a:lnTo>
                    <a:pt x="494" y="852"/>
                  </a:lnTo>
                  <a:lnTo>
                    <a:pt x="807" y="67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9"/>
            <p:cNvSpPr/>
            <p:nvPr/>
          </p:nvSpPr>
          <p:spPr>
            <a:xfrm>
              <a:off x="8195613" y="3501280"/>
              <a:ext cx="338609" cy="348152"/>
            </a:xfrm>
            <a:custGeom>
              <a:avLst/>
              <a:gdLst/>
              <a:ahLst/>
              <a:cxnLst/>
              <a:rect l="l" t="t" r="r" b="b"/>
              <a:pathLst>
                <a:path w="9545" h="9814" extrusionOk="0">
                  <a:moveTo>
                    <a:pt x="359" y="0"/>
                  </a:moveTo>
                  <a:lnTo>
                    <a:pt x="0" y="224"/>
                  </a:lnTo>
                  <a:lnTo>
                    <a:pt x="0" y="4078"/>
                  </a:lnTo>
                  <a:lnTo>
                    <a:pt x="359" y="4750"/>
                  </a:lnTo>
                  <a:lnTo>
                    <a:pt x="9141" y="9814"/>
                  </a:lnTo>
                  <a:lnTo>
                    <a:pt x="9545" y="9590"/>
                  </a:lnTo>
                  <a:lnTo>
                    <a:pt x="9545" y="5736"/>
                  </a:lnTo>
                  <a:lnTo>
                    <a:pt x="9141" y="506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9"/>
            <p:cNvSpPr/>
            <p:nvPr/>
          </p:nvSpPr>
          <p:spPr>
            <a:xfrm>
              <a:off x="8523043" y="3521926"/>
              <a:ext cx="22314" cy="141510"/>
            </a:xfrm>
            <a:custGeom>
              <a:avLst/>
              <a:gdLst/>
              <a:ahLst/>
              <a:cxnLst/>
              <a:rect l="l" t="t" r="r" b="b"/>
              <a:pathLst>
                <a:path w="629" h="3989" extrusionOk="0">
                  <a:moveTo>
                    <a:pt x="1" y="1"/>
                  </a:moveTo>
                  <a:lnTo>
                    <a:pt x="90" y="3855"/>
                  </a:lnTo>
                  <a:lnTo>
                    <a:pt x="315" y="3989"/>
                  </a:lnTo>
                  <a:lnTo>
                    <a:pt x="628" y="3810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9"/>
            <p:cNvSpPr/>
            <p:nvPr/>
          </p:nvSpPr>
          <p:spPr>
            <a:xfrm>
              <a:off x="8208313" y="3318479"/>
              <a:ext cx="322716" cy="200327"/>
            </a:xfrm>
            <a:custGeom>
              <a:avLst/>
              <a:gdLst/>
              <a:ahLst/>
              <a:cxnLst/>
              <a:rect l="l" t="t" r="r" b="b"/>
              <a:pathLst>
                <a:path w="9097" h="5647" extrusionOk="0">
                  <a:moveTo>
                    <a:pt x="314" y="0"/>
                  </a:moveTo>
                  <a:lnTo>
                    <a:pt x="1" y="180"/>
                  </a:lnTo>
                  <a:lnTo>
                    <a:pt x="225" y="538"/>
                  </a:lnTo>
                  <a:lnTo>
                    <a:pt x="8828" y="5646"/>
                  </a:lnTo>
                  <a:lnTo>
                    <a:pt x="8962" y="5422"/>
                  </a:lnTo>
                  <a:lnTo>
                    <a:pt x="9097" y="506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9"/>
            <p:cNvSpPr/>
            <p:nvPr/>
          </p:nvSpPr>
          <p:spPr>
            <a:xfrm>
              <a:off x="8516693" y="3498087"/>
              <a:ext cx="28664" cy="28664"/>
            </a:xfrm>
            <a:custGeom>
              <a:avLst/>
              <a:gdLst/>
              <a:ahLst/>
              <a:cxnLst/>
              <a:rect l="l" t="t" r="r" b="b"/>
              <a:pathLst>
                <a:path w="808" h="808" extrusionOk="0">
                  <a:moveTo>
                    <a:pt x="404" y="1"/>
                  </a:moveTo>
                  <a:lnTo>
                    <a:pt x="90" y="180"/>
                  </a:lnTo>
                  <a:lnTo>
                    <a:pt x="1" y="628"/>
                  </a:lnTo>
                  <a:lnTo>
                    <a:pt x="494" y="807"/>
                  </a:lnTo>
                  <a:lnTo>
                    <a:pt x="807" y="67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9"/>
            <p:cNvSpPr/>
            <p:nvPr/>
          </p:nvSpPr>
          <p:spPr>
            <a:xfrm>
              <a:off x="8195613" y="3324829"/>
              <a:ext cx="338609" cy="346555"/>
            </a:xfrm>
            <a:custGeom>
              <a:avLst/>
              <a:gdLst/>
              <a:ahLst/>
              <a:cxnLst/>
              <a:rect l="l" t="t" r="r" b="b"/>
              <a:pathLst>
                <a:path w="9545" h="9769" extrusionOk="0">
                  <a:moveTo>
                    <a:pt x="359" y="1"/>
                  </a:moveTo>
                  <a:lnTo>
                    <a:pt x="0" y="225"/>
                  </a:lnTo>
                  <a:lnTo>
                    <a:pt x="0" y="4033"/>
                  </a:lnTo>
                  <a:lnTo>
                    <a:pt x="359" y="4706"/>
                  </a:lnTo>
                  <a:lnTo>
                    <a:pt x="9141" y="9769"/>
                  </a:lnTo>
                  <a:lnTo>
                    <a:pt x="9545" y="9545"/>
                  </a:lnTo>
                  <a:lnTo>
                    <a:pt x="9545" y="5691"/>
                  </a:lnTo>
                  <a:lnTo>
                    <a:pt x="9141" y="5064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9"/>
            <p:cNvSpPr/>
            <p:nvPr/>
          </p:nvSpPr>
          <p:spPr>
            <a:xfrm>
              <a:off x="8267129" y="3270802"/>
              <a:ext cx="222570" cy="209835"/>
            </a:xfrm>
            <a:custGeom>
              <a:avLst/>
              <a:gdLst/>
              <a:ahLst/>
              <a:cxnLst/>
              <a:rect l="l" t="t" r="r" b="b"/>
              <a:pathLst>
                <a:path w="6274" h="5915" extrusionOk="0">
                  <a:moveTo>
                    <a:pt x="2824" y="0"/>
                  </a:moveTo>
                  <a:lnTo>
                    <a:pt x="2510" y="179"/>
                  </a:lnTo>
                  <a:lnTo>
                    <a:pt x="2734" y="1255"/>
                  </a:lnTo>
                  <a:lnTo>
                    <a:pt x="1210" y="403"/>
                  </a:lnTo>
                  <a:lnTo>
                    <a:pt x="897" y="583"/>
                  </a:lnTo>
                  <a:lnTo>
                    <a:pt x="762" y="1210"/>
                  </a:lnTo>
                  <a:lnTo>
                    <a:pt x="1" y="2465"/>
                  </a:lnTo>
                  <a:lnTo>
                    <a:pt x="314" y="2285"/>
                  </a:lnTo>
                  <a:lnTo>
                    <a:pt x="1345" y="1031"/>
                  </a:lnTo>
                  <a:lnTo>
                    <a:pt x="4526" y="2913"/>
                  </a:lnTo>
                  <a:lnTo>
                    <a:pt x="5557" y="5422"/>
                  </a:lnTo>
                  <a:lnTo>
                    <a:pt x="5960" y="5915"/>
                  </a:lnTo>
                  <a:lnTo>
                    <a:pt x="6274" y="5736"/>
                  </a:lnTo>
                  <a:lnTo>
                    <a:pt x="4930" y="2554"/>
                  </a:lnTo>
                  <a:lnTo>
                    <a:pt x="3272" y="1613"/>
                  </a:lnTo>
                  <a:lnTo>
                    <a:pt x="3272" y="269"/>
                  </a:lnTo>
                  <a:lnTo>
                    <a:pt x="28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9"/>
            <p:cNvSpPr/>
            <p:nvPr/>
          </p:nvSpPr>
          <p:spPr>
            <a:xfrm>
              <a:off x="8249640" y="3277152"/>
              <a:ext cx="228956" cy="203485"/>
            </a:xfrm>
            <a:custGeom>
              <a:avLst/>
              <a:gdLst/>
              <a:ahLst/>
              <a:cxnLst/>
              <a:rect l="l" t="t" r="r" b="b"/>
              <a:pathLst>
                <a:path w="6454" h="5736" extrusionOk="0">
                  <a:moveTo>
                    <a:pt x="3003" y="0"/>
                  </a:moveTo>
                  <a:lnTo>
                    <a:pt x="3003" y="1345"/>
                  </a:lnTo>
                  <a:lnTo>
                    <a:pt x="1390" y="404"/>
                  </a:lnTo>
                  <a:lnTo>
                    <a:pt x="1" y="2017"/>
                  </a:lnTo>
                  <a:lnTo>
                    <a:pt x="494" y="2286"/>
                  </a:lnTo>
                  <a:lnTo>
                    <a:pt x="1524" y="986"/>
                  </a:lnTo>
                  <a:lnTo>
                    <a:pt x="4930" y="2958"/>
                  </a:lnTo>
                  <a:lnTo>
                    <a:pt x="6005" y="5467"/>
                  </a:lnTo>
                  <a:lnTo>
                    <a:pt x="6453" y="5736"/>
                  </a:lnTo>
                  <a:lnTo>
                    <a:pt x="6453" y="5736"/>
                  </a:lnTo>
                  <a:lnTo>
                    <a:pt x="5109" y="2554"/>
                  </a:lnTo>
                  <a:lnTo>
                    <a:pt x="3451" y="1613"/>
                  </a:lnTo>
                  <a:lnTo>
                    <a:pt x="3451" y="269"/>
                  </a:lnTo>
                  <a:lnTo>
                    <a:pt x="30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9"/>
            <p:cNvSpPr/>
            <p:nvPr/>
          </p:nvSpPr>
          <p:spPr>
            <a:xfrm>
              <a:off x="8810778" y="3488544"/>
              <a:ext cx="111321" cy="108128"/>
            </a:xfrm>
            <a:custGeom>
              <a:avLst/>
              <a:gdLst/>
              <a:ahLst/>
              <a:cxnLst/>
              <a:rect l="l" t="t" r="r" b="b"/>
              <a:pathLst>
                <a:path w="3138" h="3048" extrusionOk="0">
                  <a:moveTo>
                    <a:pt x="3137" y="1"/>
                  </a:moveTo>
                  <a:lnTo>
                    <a:pt x="0" y="1659"/>
                  </a:lnTo>
                  <a:lnTo>
                    <a:pt x="135" y="3048"/>
                  </a:lnTo>
                  <a:lnTo>
                    <a:pt x="3137" y="1345"/>
                  </a:lnTo>
                  <a:lnTo>
                    <a:pt x="3137" y="1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9"/>
            <p:cNvSpPr/>
            <p:nvPr/>
          </p:nvSpPr>
          <p:spPr>
            <a:xfrm>
              <a:off x="7430993" y="2688984"/>
              <a:ext cx="1491121" cy="860020"/>
            </a:xfrm>
            <a:custGeom>
              <a:avLst/>
              <a:gdLst/>
              <a:ahLst/>
              <a:cxnLst/>
              <a:rect l="l" t="t" r="r" b="b"/>
              <a:pathLst>
                <a:path w="42033" h="24243" extrusionOk="0">
                  <a:moveTo>
                    <a:pt x="3003" y="1"/>
                  </a:moveTo>
                  <a:lnTo>
                    <a:pt x="1" y="1704"/>
                  </a:lnTo>
                  <a:lnTo>
                    <a:pt x="39030" y="24243"/>
                  </a:lnTo>
                  <a:lnTo>
                    <a:pt x="42032" y="22540"/>
                  </a:lnTo>
                  <a:lnTo>
                    <a:pt x="30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9"/>
            <p:cNvSpPr/>
            <p:nvPr/>
          </p:nvSpPr>
          <p:spPr>
            <a:xfrm>
              <a:off x="7430993" y="2749398"/>
              <a:ext cx="1384589" cy="847285"/>
            </a:xfrm>
            <a:custGeom>
              <a:avLst/>
              <a:gdLst/>
              <a:ahLst/>
              <a:cxnLst/>
              <a:rect l="l" t="t" r="r" b="b"/>
              <a:pathLst>
                <a:path w="39030" h="23884" extrusionOk="0">
                  <a:moveTo>
                    <a:pt x="1" y="1"/>
                  </a:moveTo>
                  <a:lnTo>
                    <a:pt x="1" y="1345"/>
                  </a:lnTo>
                  <a:lnTo>
                    <a:pt x="39030" y="23884"/>
                  </a:lnTo>
                  <a:lnTo>
                    <a:pt x="39030" y="22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9"/>
            <p:cNvSpPr/>
            <p:nvPr/>
          </p:nvSpPr>
          <p:spPr>
            <a:xfrm>
              <a:off x="8249640" y="3029149"/>
              <a:ext cx="240059" cy="209870"/>
            </a:xfrm>
            <a:custGeom>
              <a:avLst/>
              <a:gdLst/>
              <a:ahLst/>
              <a:cxnLst/>
              <a:rect l="l" t="t" r="r" b="b"/>
              <a:pathLst>
                <a:path w="6767" h="5916" extrusionOk="0">
                  <a:moveTo>
                    <a:pt x="314" y="1"/>
                  </a:moveTo>
                  <a:lnTo>
                    <a:pt x="1" y="180"/>
                  </a:lnTo>
                  <a:lnTo>
                    <a:pt x="449" y="763"/>
                  </a:lnTo>
                  <a:lnTo>
                    <a:pt x="1390" y="3048"/>
                  </a:lnTo>
                  <a:lnTo>
                    <a:pt x="3137" y="4034"/>
                  </a:lnTo>
                  <a:lnTo>
                    <a:pt x="3137" y="5378"/>
                  </a:lnTo>
                  <a:lnTo>
                    <a:pt x="3451" y="5916"/>
                  </a:lnTo>
                  <a:lnTo>
                    <a:pt x="3765" y="5737"/>
                  </a:lnTo>
                  <a:lnTo>
                    <a:pt x="3765" y="4392"/>
                  </a:lnTo>
                  <a:lnTo>
                    <a:pt x="5019" y="5109"/>
                  </a:lnTo>
                  <a:lnTo>
                    <a:pt x="5109" y="5513"/>
                  </a:lnTo>
                  <a:lnTo>
                    <a:pt x="5423" y="5333"/>
                  </a:lnTo>
                  <a:lnTo>
                    <a:pt x="6767" y="3720"/>
                  </a:lnTo>
                  <a:lnTo>
                    <a:pt x="6319" y="3451"/>
                  </a:lnTo>
                  <a:lnTo>
                    <a:pt x="5243" y="4706"/>
                  </a:lnTo>
                  <a:lnTo>
                    <a:pt x="1838" y="2734"/>
                  </a:lnTo>
                  <a:lnTo>
                    <a:pt x="807" y="270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9"/>
            <p:cNvSpPr/>
            <p:nvPr/>
          </p:nvSpPr>
          <p:spPr>
            <a:xfrm>
              <a:off x="8249640" y="3035535"/>
              <a:ext cx="228956" cy="203485"/>
            </a:xfrm>
            <a:custGeom>
              <a:avLst/>
              <a:gdLst/>
              <a:ahLst/>
              <a:cxnLst/>
              <a:rect l="l" t="t" r="r" b="b"/>
              <a:pathLst>
                <a:path w="6454" h="5736" extrusionOk="0">
                  <a:moveTo>
                    <a:pt x="1" y="0"/>
                  </a:moveTo>
                  <a:lnTo>
                    <a:pt x="1390" y="3182"/>
                  </a:lnTo>
                  <a:lnTo>
                    <a:pt x="3003" y="4123"/>
                  </a:lnTo>
                  <a:lnTo>
                    <a:pt x="3003" y="5467"/>
                  </a:lnTo>
                  <a:lnTo>
                    <a:pt x="3451" y="5736"/>
                  </a:lnTo>
                  <a:lnTo>
                    <a:pt x="3451" y="4392"/>
                  </a:lnTo>
                  <a:lnTo>
                    <a:pt x="5109" y="5333"/>
                  </a:lnTo>
                  <a:lnTo>
                    <a:pt x="6453" y="3719"/>
                  </a:lnTo>
                  <a:lnTo>
                    <a:pt x="6005" y="3451"/>
                  </a:lnTo>
                  <a:lnTo>
                    <a:pt x="4930" y="4705"/>
                  </a:lnTo>
                  <a:lnTo>
                    <a:pt x="1524" y="2734"/>
                  </a:lnTo>
                  <a:lnTo>
                    <a:pt x="494" y="2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9"/>
            <p:cNvSpPr/>
            <p:nvPr/>
          </p:nvSpPr>
          <p:spPr>
            <a:xfrm>
              <a:off x="8523043" y="3040288"/>
              <a:ext cx="22314" cy="143106"/>
            </a:xfrm>
            <a:custGeom>
              <a:avLst/>
              <a:gdLst/>
              <a:ahLst/>
              <a:cxnLst/>
              <a:rect l="l" t="t" r="r" b="b"/>
              <a:pathLst>
                <a:path w="629" h="4034" extrusionOk="0">
                  <a:moveTo>
                    <a:pt x="628" y="1"/>
                  </a:moveTo>
                  <a:lnTo>
                    <a:pt x="1" y="45"/>
                  </a:lnTo>
                  <a:lnTo>
                    <a:pt x="90" y="3899"/>
                  </a:lnTo>
                  <a:lnTo>
                    <a:pt x="315" y="4034"/>
                  </a:lnTo>
                  <a:lnTo>
                    <a:pt x="628" y="3854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9"/>
            <p:cNvSpPr/>
            <p:nvPr/>
          </p:nvSpPr>
          <p:spPr>
            <a:xfrm>
              <a:off x="8208313" y="2836842"/>
              <a:ext cx="322716" cy="201888"/>
            </a:xfrm>
            <a:custGeom>
              <a:avLst/>
              <a:gdLst/>
              <a:ahLst/>
              <a:cxnLst/>
              <a:rect l="l" t="t" r="r" b="b"/>
              <a:pathLst>
                <a:path w="9097" h="5691" extrusionOk="0">
                  <a:moveTo>
                    <a:pt x="314" y="0"/>
                  </a:moveTo>
                  <a:lnTo>
                    <a:pt x="1" y="179"/>
                  </a:lnTo>
                  <a:lnTo>
                    <a:pt x="225" y="583"/>
                  </a:lnTo>
                  <a:lnTo>
                    <a:pt x="8828" y="5691"/>
                  </a:lnTo>
                  <a:lnTo>
                    <a:pt x="8962" y="5422"/>
                  </a:lnTo>
                  <a:lnTo>
                    <a:pt x="9097" y="5108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9"/>
            <p:cNvSpPr/>
            <p:nvPr/>
          </p:nvSpPr>
          <p:spPr>
            <a:xfrm>
              <a:off x="8516693" y="3018046"/>
              <a:ext cx="28664" cy="28628"/>
            </a:xfrm>
            <a:custGeom>
              <a:avLst/>
              <a:gdLst/>
              <a:ahLst/>
              <a:cxnLst/>
              <a:rect l="l" t="t" r="r" b="b"/>
              <a:pathLst>
                <a:path w="808" h="807" extrusionOk="0">
                  <a:moveTo>
                    <a:pt x="404" y="0"/>
                  </a:moveTo>
                  <a:lnTo>
                    <a:pt x="90" y="135"/>
                  </a:lnTo>
                  <a:lnTo>
                    <a:pt x="1" y="583"/>
                  </a:lnTo>
                  <a:lnTo>
                    <a:pt x="494" y="807"/>
                  </a:lnTo>
                  <a:lnTo>
                    <a:pt x="807" y="6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9"/>
            <p:cNvSpPr/>
            <p:nvPr/>
          </p:nvSpPr>
          <p:spPr>
            <a:xfrm>
              <a:off x="8195613" y="2843192"/>
              <a:ext cx="338609" cy="348152"/>
            </a:xfrm>
            <a:custGeom>
              <a:avLst/>
              <a:gdLst/>
              <a:ahLst/>
              <a:cxnLst/>
              <a:rect l="l" t="t" r="r" b="b"/>
              <a:pathLst>
                <a:path w="9545" h="9814" extrusionOk="0">
                  <a:moveTo>
                    <a:pt x="359" y="0"/>
                  </a:moveTo>
                  <a:lnTo>
                    <a:pt x="0" y="224"/>
                  </a:lnTo>
                  <a:lnTo>
                    <a:pt x="0" y="4078"/>
                  </a:lnTo>
                  <a:lnTo>
                    <a:pt x="359" y="4750"/>
                  </a:lnTo>
                  <a:lnTo>
                    <a:pt x="9141" y="9814"/>
                  </a:lnTo>
                  <a:lnTo>
                    <a:pt x="9545" y="9590"/>
                  </a:lnTo>
                  <a:lnTo>
                    <a:pt x="9545" y="5736"/>
                  </a:lnTo>
                  <a:lnTo>
                    <a:pt x="9141" y="506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9"/>
            <p:cNvSpPr/>
            <p:nvPr/>
          </p:nvSpPr>
          <p:spPr>
            <a:xfrm>
              <a:off x="8523043" y="2863838"/>
              <a:ext cx="22314" cy="141510"/>
            </a:xfrm>
            <a:custGeom>
              <a:avLst/>
              <a:gdLst/>
              <a:ahLst/>
              <a:cxnLst/>
              <a:rect l="l" t="t" r="r" b="b"/>
              <a:pathLst>
                <a:path w="629" h="3989" extrusionOk="0">
                  <a:moveTo>
                    <a:pt x="1" y="1"/>
                  </a:moveTo>
                  <a:lnTo>
                    <a:pt x="90" y="3854"/>
                  </a:lnTo>
                  <a:lnTo>
                    <a:pt x="315" y="3989"/>
                  </a:lnTo>
                  <a:lnTo>
                    <a:pt x="628" y="3810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9"/>
            <p:cNvSpPr/>
            <p:nvPr/>
          </p:nvSpPr>
          <p:spPr>
            <a:xfrm>
              <a:off x="8208313" y="2660392"/>
              <a:ext cx="322716" cy="200327"/>
            </a:xfrm>
            <a:custGeom>
              <a:avLst/>
              <a:gdLst/>
              <a:ahLst/>
              <a:cxnLst/>
              <a:rect l="l" t="t" r="r" b="b"/>
              <a:pathLst>
                <a:path w="9097" h="5647" extrusionOk="0">
                  <a:moveTo>
                    <a:pt x="314" y="0"/>
                  </a:moveTo>
                  <a:lnTo>
                    <a:pt x="1" y="179"/>
                  </a:lnTo>
                  <a:lnTo>
                    <a:pt x="225" y="538"/>
                  </a:lnTo>
                  <a:lnTo>
                    <a:pt x="8828" y="5646"/>
                  </a:lnTo>
                  <a:lnTo>
                    <a:pt x="8962" y="5422"/>
                  </a:lnTo>
                  <a:lnTo>
                    <a:pt x="9097" y="506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9"/>
            <p:cNvSpPr/>
            <p:nvPr/>
          </p:nvSpPr>
          <p:spPr>
            <a:xfrm>
              <a:off x="8516693" y="2839999"/>
              <a:ext cx="28664" cy="30260"/>
            </a:xfrm>
            <a:custGeom>
              <a:avLst/>
              <a:gdLst/>
              <a:ahLst/>
              <a:cxnLst/>
              <a:rect l="l" t="t" r="r" b="b"/>
              <a:pathLst>
                <a:path w="808" h="853" extrusionOk="0">
                  <a:moveTo>
                    <a:pt x="404" y="1"/>
                  </a:moveTo>
                  <a:lnTo>
                    <a:pt x="90" y="180"/>
                  </a:lnTo>
                  <a:lnTo>
                    <a:pt x="1" y="628"/>
                  </a:lnTo>
                  <a:lnTo>
                    <a:pt x="494" y="852"/>
                  </a:lnTo>
                  <a:lnTo>
                    <a:pt x="807" y="67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9"/>
            <p:cNvSpPr/>
            <p:nvPr/>
          </p:nvSpPr>
          <p:spPr>
            <a:xfrm>
              <a:off x="8195613" y="2666742"/>
              <a:ext cx="338609" cy="346555"/>
            </a:xfrm>
            <a:custGeom>
              <a:avLst/>
              <a:gdLst/>
              <a:ahLst/>
              <a:cxnLst/>
              <a:rect l="l" t="t" r="r" b="b"/>
              <a:pathLst>
                <a:path w="9545" h="9769" extrusionOk="0">
                  <a:moveTo>
                    <a:pt x="359" y="0"/>
                  </a:moveTo>
                  <a:lnTo>
                    <a:pt x="0" y="224"/>
                  </a:lnTo>
                  <a:lnTo>
                    <a:pt x="0" y="4033"/>
                  </a:lnTo>
                  <a:lnTo>
                    <a:pt x="359" y="4705"/>
                  </a:lnTo>
                  <a:lnTo>
                    <a:pt x="9141" y="9769"/>
                  </a:lnTo>
                  <a:lnTo>
                    <a:pt x="9545" y="9545"/>
                  </a:lnTo>
                  <a:lnTo>
                    <a:pt x="9545" y="5736"/>
                  </a:lnTo>
                  <a:lnTo>
                    <a:pt x="9141" y="506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9"/>
            <p:cNvSpPr/>
            <p:nvPr/>
          </p:nvSpPr>
          <p:spPr>
            <a:xfrm>
              <a:off x="8523043" y="2685827"/>
              <a:ext cx="22314" cy="143071"/>
            </a:xfrm>
            <a:custGeom>
              <a:avLst/>
              <a:gdLst/>
              <a:ahLst/>
              <a:cxnLst/>
              <a:rect l="l" t="t" r="r" b="b"/>
              <a:pathLst>
                <a:path w="629" h="4033" extrusionOk="0">
                  <a:moveTo>
                    <a:pt x="628" y="0"/>
                  </a:moveTo>
                  <a:lnTo>
                    <a:pt x="1" y="45"/>
                  </a:lnTo>
                  <a:lnTo>
                    <a:pt x="90" y="3854"/>
                  </a:lnTo>
                  <a:lnTo>
                    <a:pt x="315" y="4033"/>
                  </a:lnTo>
                  <a:lnTo>
                    <a:pt x="628" y="3854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9"/>
            <p:cNvSpPr/>
            <p:nvPr/>
          </p:nvSpPr>
          <p:spPr>
            <a:xfrm>
              <a:off x="8208313" y="2482345"/>
              <a:ext cx="322716" cy="201924"/>
            </a:xfrm>
            <a:custGeom>
              <a:avLst/>
              <a:gdLst/>
              <a:ahLst/>
              <a:cxnLst/>
              <a:rect l="l" t="t" r="r" b="b"/>
              <a:pathLst>
                <a:path w="9097" h="5692" extrusionOk="0">
                  <a:moveTo>
                    <a:pt x="314" y="1"/>
                  </a:moveTo>
                  <a:lnTo>
                    <a:pt x="1" y="180"/>
                  </a:lnTo>
                  <a:lnTo>
                    <a:pt x="225" y="538"/>
                  </a:lnTo>
                  <a:lnTo>
                    <a:pt x="8828" y="5691"/>
                  </a:lnTo>
                  <a:lnTo>
                    <a:pt x="8962" y="5422"/>
                  </a:lnTo>
                  <a:lnTo>
                    <a:pt x="9097" y="5064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9"/>
            <p:cNvSpPr/>
            <p:nvPr/>
          </p:nvSpPr>
          <p:spPr>
            <a:xfrm>
              <a:off x="8516693" y="2661988"/>
              <a:ext cx="28664" cy="30225"/>
            </a:xfrm>
            <a:custGeom>
              <a:avLst/>
              <a:gdLst/>
              <a:ahLst/>
              <a:cxnLst/>
              <a:rect l="l" t="t" r="r" b="b"/>
              <a:pathLst>
                <a:path w="808" h="852" extrusionOk="0">
                  <a:moveTo>
                    <a:pt x="404" y="0"/>
                  </a:moveTo>
                  <a:lnTo>
                    <a:pt x="90" y="179"/>
                  </a:lnTo>
                  <a:lnTo>
                    <a:pt x="1" y="627"/>
                  </a:lnTo>
                  <a:lnTo>
                    <a:pt x="494" y="851"/>
                  </a:lnTo>
                  <a:lnTo>
                    <a:pt x="807" y="672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9"/>
            <p:cNvSpPr/>
            <p:nvPr/>
          </p:nvSpPr>
          <p:spPr>
            <a:xfrm>
              <a:off x="8195613" y="2488695"/>
              <a:ext cx="338609" cy="348187"/>
            </a:xfrm>
            <a:custGeom>
              <a:avLst/>
              <a:gdLst/>
              <a:ahLst/>
              <a:cxnLst/>
              <a:rect l="l" t="t" r="r" b="b"/>
              <a:pathLst>
                <a:path w="9545" h="9815" extrusionOk="0">
                  <a:moveTo>
                    <a:pt x="359" y="1"/>
                  </a:moveTo>
                  <a:lnTo>
                    <a:pt x="0" y="225"/>
                  </a:lnTo>
                  <a:lnTo>
                    <a:pt x="0" y="4078"/>
                  </a:lnTo>
                  <a:lnTo>
                    <a:pt x="359" y="4751"/>
                  </a:lnTo>
                  <a:lnTo>
                    <a:pt x="9141" y="9814"/>
                  </a:lnTo>
                  <a:lnTo>
                    <a:pt x="9545" y="9590"/>
                  </a:lnTo>
                  <a:lnTo>
                    <a:pt x="9545" y="5736"/>
                  </a:lnTo>
                  <a:lnTo>
                    <a:pt x="9141" y="5064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9"/>
            <p:cNvSpPr/>
            <p:nvPr/>
          </p:nvSpPr>
          <p:spPr>
            <a:xfrm>
              <a:off x="8523043" y="2507781"/>
              <a:ext cx="22314" cy="143106"/>
            </a:xfrm>
            <a:custGeom>
              <a:avLst/>
              <a:gdLst/>
              <a:ahLst/>
              <a:cxnLst/>
              <a:rect l="l" t="t" r="r" b="b"/>
              <a:pathLst>
                <a:path w="629" h="4034" extrusionOk="0">
                  <a:moveTo>
                    <a:pt x="628" y="0"/>
                  </a:moveTo>
                  <a:lnTo>
                    <a:pt x="1" y="45"/>
                  </a:lnTo>
                  <a:lnTo>
                    <a:pt x="90" y="3899"/>
                  </a:lnTo>
                  <a:lnTo>
                    <a:pt x="315" y="4033"/>
                  </a:lnTo>
                  <a:lnTo>
                    <a:pt x="628" y="3854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9"/>
            <p:cNvSpPr/>
            <p:nvPr/>
          </p:nvSpPr>
          <p:spPr>
            <a:xfrm>
              <a:off x="8208313" y="2304299"/>
              <a:ext cx="322716" cy="201924"/>
            </a:xfrm>
            <a:custGeom>
              <a:avLst/>
              <a:gdLst/>
              <a:ahLst/>
              <a:cxnLst/>
              <a:rect l="l" t="t" r="r" b="b"/>
              <a:pathLst>
                <a:path w="9097" h="5692" extrusionOk="0">
                  <a:moveTo>
                    <a:pt x="314" y="1"/>
                  </a:moveTo>
                  <a:lnTo>
                    <a:pt x="1" y="180"/>
                  </a:lnTo>
                  <a:lnTo>
                    <a:pt x="225" y="583"/>
                  </a:lnTo>
                  <a:lnTo>
                    <a:pt x="8828" y="5692"/>
                  </a:lnTo>
                  <a:lnTo>
                    <a:pt x="8962" y="5423"/>
                  </a:lnTo>
                  <a:lnTo>
                    <a:pt x="9097" y="5064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9"/>
            <p:cNvSpPr/>
            <p:nvPr/>
          </p:nvSpPr>
          <p:spPr>
            <a:xfrm>
              <a:off x="8516693" y="2483942"/>
              <a:ext cx="28664" cy="30225"/>
            </a:xfrm>
            <a:custGeom>
              <a:avLst/>
              <a:gdLst/>
              <a:ahLst/>
              <a:cxnLst/>
              <a:rect l="l" t="t" r="r" b="b"/>
              <a:pathLst>
                <a:path w="808" h="852" extrusionOk="0">
                  <a:moveTo>
                    <a:pt x="404" y="0"/>
                  </a:moveTo>
                  <a:lnTo>
                    <a:pt x="90" y="180"/>
                  </a:lnTo>
                  <a:lnTo>
                    <a:pt x="1" y="628"/>
                  </a:lnTo>
                  <a:lnTo>
                    <a:pt x="494" y="852"/>
                  </a:lnTo>
                  <a:lnTo>
                    <a:pt x="807" y="672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9"/>
            <p:cNvSpPr/>
            <p:nvPr/>
          </p:nvSpPr>
          <p:spPr>
            <a:xfrm>
              <a:off x="8195613" y="2310684"/>
              <a:ext cx="338609" cy="348152"/>
            </a:xfrm>
            <a:custGeom>
              <a:avLst/>
              <a:gdLst/>
              <a:ahLst/>
              <a:cxnLst/>
              <a:rect l="l" t="t" r="r" b="b"/>
              <a:pathLst>
                <a:path w="9545" h="9814" extrusionOk="0">
                  <a:moveTo>
                    <a:pt x="359" y="0"/>
                  </a:moveTo>
                  <a:lnTo>
                    <a:pt x="0" y="224"/>
                  </a:lnTo>
                  <a:lnTo>
                    <a:pt x="0" y="4078"/>
                  </a:lnTo>
                  <a:lnTo>
                    <a:pt x="359" y="4750"/>
                  </a:lnTo>
                  <a:lnTo>
                    <a:pt x="9141" y="9813"/>
                  </a:lnTo>
                  <a:lnTo>
                    <a:pt x="9545" y="9589"/>
                  </a:lnTo>
                  <a:lnTo>
                    <a:pt x="9545" y="5736"/>
                  </a:lnTo>
                  <a:lnTo>
                    <a:pt x="9141" y="506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9"/>
            <p:cNvSpPr/>
            <p:nvPr/>
          </p:nvSpPr>
          <p:spPr>
            <a:xfrm>
              <a:off x="8523043" y="2329734"/>
              <a:ext cx="22314" cy="143106"/>
            </a:xfrm>
            <a:custGeom>
              <a:avLst/>
              <a:gdLst/>
              <a:ahLst/>
              <a:cxnLst/>
              <a:rect l="l" t="t" r="r" b="b"/>
              <a:pathLst>
                <a:path w="629" h="4034" extrusionOk="0">
                  <a:moveTo>
                    <a:pt x="628" y="1"/>
                  </a:moveTo>
                  <a:lnTo>
                    <a:pt x="1" y="46"/>
                  </a:lnTo>
                  <a:lnTo>
                    <a:pt x="90" y="3899"/>
                  </a:lnTo>
                  <a:lnTo>
                    <a:pt x="315" y="4034"/>
                  </a:lnTo>
                  <a:lnTo>
                    <a:pt x="628" y="3854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9"/>
            <p:cNvSpPr/>
            <p:nvPr/>
          </p:nvSpPr>
          <p:spPr>
            <a:xfrm>
              <a:off x="8208313" y="2126288"/>
              <a:ext cx="322716" cy="201924"/>
            </a:xfrm>
            <a:custGeom>
              <a:avLst/>
              <a:gdLst/>
              <a:ahLst/>
              <a:cxnLst/>
              <a:rect l="l" t="t" r="r" b="b"/>
              <a:pathLst>
                <a:path w="9097" h="5692" extrusionOk="0">
                  <a:moveTo>
                    <a:pt x="314" y="0"/>
                  </a:moveTo>
                  <a:lnTo>
                    <a:pt x="1" y="224"/>
                  </a:lnTo>
                  <a:lnTo>
                    <a:pt x="225" y="583"/>
                  </a:lnTo>
                  <a:lnTo>
                    <a:pt x="8828" y="5691"/>
                  </a:lnTo>
                  <a:lnTo>
                    <a:pt x="8962" y="5422"/>
                  </a:lnTo>
                  <a:lnTo>
                    <a:pt x="9097" y="5108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9"/>
            <p:cNvSpPr/>
            <p:nvPr/>
          </p:nvSpPr>
          <p:spPr>
            <a:xfrm>
              <a:off x="8516693" y="2307492"/>
              <a:ext cx="28664" cy="28664"/>
            </a:xfrm>
            <a:custGeom>
              <a:avLst/>
              <a:gdLst/>
              <a:ahLst/>
              <a:cxnLst/>
              <a:rect l="l" t="t" r="r" b="b"/>
              <a:pathLst>
                <a:path w="808" h="808" extrusionOk="0">
                  <a:moveTo>
                    <a:pt x="404" y="0"/>
                  </a:moveTo>
                  <a:lnTo>
                    <a:pt x="90" y="180"/>
                  </a:lnTo>
                  <a:lnTo>
                    <a:pt x="1" y="628"/>
                  </a:lnTo>
                  <a:lnTo>
                    <a:pt x="494" y="807"/>
                  </a:lnTo>
                  <a:lnTo>
                    <a:pt x="807" y="6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9"/>
            <p:cNvSpPr/>
            <p:nvPr/>
          </p:nvSpPr>
          <p:spPr>
            <a:xfrm>
              <a:off x="8195613" y="2134234"/>
              <a:ext cx="338609" cy="346555"/>
            </a:xfrm>
            <a:custGeom>
              <a:avLst/>
              <a:gdLst/>
              <a:ahLst/>
              <a:cxnLst/>
              <a:rect l="l" t="t" r="r" b="b"/>
              <a:pathLst>
                <a:path w="9545" h="9769" extrusionOk="0">
                  <a:moveTo>
                    <a:pt x="359" y="0"/>
                  </a:moveTo>
                  <a:lnTo>
                    <a:pt x="0" y="180"/>
                  </a:lnTo>
                  <a:lnTo>
                    <a:pt x="0" y="4033"/>
                  </a:lnTo>
                  <a:lnTo>
                    <a:pt x="359" y="4705"/>
                  </a:lnTo>
                  <a:lnTo>
                    <a:pt x="9141" y="9769"/>
                  </a:lnTo>
                  <a:lnTo>
                    <a:pt x="9545" y="9545"/>
                  </a:lnTo>
                  <a:lnTo>
                    <a:pt x="9545" y="5691"/>
                  </a:lnTo>
                  <a:lnTo>
                    <a:pt x="9141" y="506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9"/>
            <p:cNvSpPr/>
            <p:nvPr/>
          </p:nvSpPr>
          <p:spPr>
            <a:xfrm>
              <a:off x="6739523" y="3127733"/>
              <a:ext cx="162192" cy="141510"/>
            </a:xfrm>
            <a:custGeom>
              <a:avLst/>
              <a:gdLst/>
              <a:ahLst/>
              <a:cxnLst/>
              <a:rect l="l" t="t" r="r" b="b"/>
              <a:pathLst>
                <a:path w="4572" h="3989" extrusionOk="0">
                  <a:moveTo>
                    <a:pt x="4571" y="0"/>
                  </a:moveTo>
                  <a:lnTo>
                    <a:pt x="1" y="2106"/>
                  </a:lnTo>
                  <a:lnTo>
                    <a:pt x="45" y="3630"/>
                  </a:lnTo>
                  <a:lnTo>
                    <a:pt x="404" y="3988"/>
                  </a:lnTo>
                  <a:lnTo>
                    <a:pt x="4571" y="15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9"/>
            <p:cNvSpPr/>
            <p:nvPr/>
          </p:nvSpPr>
          <p:spPr>
            <a:xfrm>
              <a:off x="6707737" y="3068916"/>
              <a:ext cx="193977" cy="144667"/>
            </a:xfrm>
            <a:custGeom>
              <a:avLst/>
              <a:gdLst/>
              <a:ahLst/>
              <a:cxnLst/>
              <a:rect l="l" t="t" r="r" b="b"/>
              <a:pathLst>
                <a:path w="5468" h="4078" extrusionOk="0">
                  <a:moveTo>
                    <a:pt x="4526" y="0"/>
                  </a:moveTo>
                  <a:lnTo>
                    <a:pt x="628" y="1927"/>
                  </a:lnTo>
                  <a:lnTo>
                    <a:pt x="0" y="2420"/>
                  </a:lnTo>
                  <a:lnTo>
                    <a:pt x="1300" y="4078"/>
                  </a:lnTo>
                  <a:lnTo>
                    <a:pt x="5467" y="1658"/>
                  </a:lnTo>
                  <a:lnTo>
                    <a:pt x="452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9"/>
            <p:cNvSpPr/>
            <p:nvPr/>
          </p:nvSpPr>
          <p:spPr>
            <a:xfrm>
              <a:off x="6672759" y="3041885"/>
              <a:ext cx="195574" cy="112881"/>
            </a:xfrm>
            <a:custGeom>
              <a:avLst/>
              <a:gdLst/>
              <a:ahLst/>
              <a:cxnLst/>
              <a:rect l="l" t="t" r="r" b="b"/>
              <a:pathLst>
                <a:path w="5513" h="3182" extrusionOk="0">
                  <a:moveTo>
                    <a:pt x="4123" y="0"/>
                  </a:moveTo>
                  <a:lnTo>
                    <a:pt x="1" y="2375"/>
                  </a:lnTo>
                  <a:lnTo>
                    <a:pt x="225" y="3137"/>
                  </a:lnTo>
                  <a:lnTo>
                    <a:pt x="1345" y="3182"/>
                  </a:lnTo>
                  <a:lnTo>
                    <a:pt x="5512" y="762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9"/>
            <p:cNvSpPr/>
            <p:nvPr/>
          </p:nvSpPr>
          <p:spPr>
            <a:xfrm>
              <a:off x="6637781" y="3126137"/>
              <a:ext cx="116074" cy="162156"/>
            </a:xfrm>
            <a:custGeom>
              <a:avLst/>
              <a:gdLst/>
              <a:ahLst/>
              <a:cxnLst/>
              <a:rect l="l" t="t" r="r" b="b"/>
              <a:pathLst>
                <a:path w="3272" h="4571" extrusionOk="0">
                  <a:moveTo>
                    <a:pt x="987" y="0"/>
                  </a:moveTo>
                  <a:lnTo>
                    <a:pt x="1" y="583"/>
                  </a:lnTo>
                  <a:lnTo>
                    <a:pt x="1" y="2151"/>
                  </a:lnTo>
                  <a:lnTo>
                    <a:pt x="987" y="3809"/>
                  </a:lnTo>
                  <a:lnTo>
                    <a:pt x="2331" y="4571"/>
                  </a:lnTo>
                  <a:lnTo>
                    <a:pt x="3272" y="4033"/>
                  </a:lnTo>
                  <a:lnTo>
                    <a:pt x="3272" y="2465"/>
                  </a:lnTo>
                  <a:lnTo>
                    <a:pt x="2331" y="807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9"/>
            <p:cNvSpPr/>
            <p:nvPr/>
          </p:nvSpPr>
          <p:spPr>
            <a:xfrm>
              <a:off x="6536040" y="2774833"/>
              <a:ext cx="162192" cy="141510"/>
            </a:xfrm>
            <a:custGeom>
              <a:avLst/>
              <a:gdLst/>
              <a:ahLst/>
              <a:cxnLst/>
              <a:rect l="l" t="t" r="r" b="b"/>
              <a:pathLst>
                <a:path w="4572" h="3989" extrusionOk="0">
                  <a:moveTo>
                    <a:pt x="4572" y="0"/>
                  </a:moveTo>
                  <a:lnTo>
                    <a:pt x="1" y="2107"/>
                  </a:lnTo>
                  <a:lnTo>
                    <a:pt x="46" y="3630"/>
                  </a:lnTo>
                  <a:lnTo>
                    <a:pt x="404" y="3989"/>
                  </a:lnTo>
                  <a:lnTo>
                    <a:pt x="4572" y="1569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9"/>
            <p:cNvSpPr/>
            <p:nvPr/>
          </p:nvSpPr>
          <p:spPr>
            <a:xfrm>
              <a:off x="6504255" y="2716016"/>
              <a:ext cx="193977" cy="144703"/>
            </a:xfrm>
            <a:custGeom>
              <a:avLst/>
              <a:gdLst/>
              <a:ahLst/>
              <a:cxnLst/>
              <a:rect l="l" t="t" r="r" b="b"/>
              <a:pathLst>
                <a:path w="5468" h="4079" extrusionOk="0">
                  <a:moveTo>
                    <a:pt x="4482" y="1"/>
                  </a:moveTo>
                  <a:lnTo>
                    <a:pt x="583" y="1927"/>
                  </a:lnTo>
                  <a:lnTo>
                    <a:pt x="1" y="2420"/>
                  </a:lnTo>
                  <a:lnTo>
                    <a:pt x="1300" y="4078"/>
                  </a:lnTo>
                  <a:lnTo>
                    <a:pt x="5468" y="1658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9"/>
            <p:cNvSpPr/>
            <p:nvPr/>
          </p:nvSpPr>
          <p:spPr>
            <a:xfrm>
              <a:off x="6469313" y="2688984"/>
              <a:ext cx="193942" cy="112917"/>
            </a:xfrm>
            <a:custGeom>
              <a:avLst/>
              <a:gdLst/>
              <a:ahLst/>
              <a:cxnLst/>
              <a:rect l="l" t="t" r="r" b="b"/>
              <a:pathLst>
                <a:path w="5467" h="3183" extrusionOk="0">
                  <a:moveTo>
                    <a:pt x="4122" y="1"/>
                  </a:moveTo>
                  <a:lnTo>
                    <a:pt x="0" y="2376"/>
                  </a:lnTo>
                  <a:lnTo>
                    <a:pt x="179" y="3137"/>
                  </a:lnTo>
                  <a:lnTo>
                    <a:pt x="1344" y="3182"/>
                  </a:lnTo>
                  <a:lnTo>
                    <a:pt x="5467" y="763"/>
                  </a:lnTo>
                  <a:lnTo>
                    <a:pt x="41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9"/>
            <p:cNvSpPr/>
            <p:nvPr/>
          </p:nvSpPr>
          <p:spPr>
            <a:xfrm>
              <a:off x="6434335" y="2773236"/>
              <a:ext cx="116074" cy="162192"/>
            </a:xfrm>
            <a:custGeom>
              <a:avLst/>
              <a:gdLst/>
              <a:ahLst/>
              <a:cxnLst/>
              <a:rect l="l" t="t" r="r" b="b"/>
              <a:pathLst>
                <a:path w="3272" h="4572" extrusionOk="0">
                  <a:moveTo>
                    <a:pt x="986" y="1"/>
                  </a:moveTo>
                  <a:lnTo>
                    <a:pt x="0" y="538"/>
                  </a:lnTo>
                  <a:lnTo>
                    <a:pt x="0" y="2107"/>
                  </a:lnTo>
                  <a:lnTo>
                    <a:pt x="986" y="3765"/>
                  </a:lnTo>
                  <a:lnTo>
                    <a:pt x="2330" y="4571"/>
                  </a:lnTo>
                  <a:lnTo>
                    <a:pt x="3271" y="4034"/>
                  </a:lnTo>
                  <a:lnTo>
                    <a:pt x="3271" y="2465"/>
                  </a:lnTo>
                  <a:lnTo>
                    <a:pt x="2330" y="807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9"/>
            <p:cNvSpPr/>
            <p:nvPr/>
          </p:nvSpPr>
          <p:spPr>
            <a:xfrm>
              <a:off x="6596454" y="2976718"/>
              <a:ext cx="160595" cy="139913"/>
            </a:xfrm>
            <a:custGeom>
              <a:avLst/>
              <a:gdLst/>
              <a:ahLst/>
              <a:cxnLst/>
              <a:rect l="l" t="t" r="r" b="b"/>
              <a:pathLst>
                <a:path w="4527" h="3944" extrusionOk="0">
                  <a:moveTo>
                    <a:pt x="4527" y="0"/>
                  </a:moveTo>
                  <a:lnTo>
                    <a:pt x="1" y="2106"/>
                  </a:lnTo>
                  <a:lnTo>
                    <a:pt x="46" y="3630"/>
                  </a:lnTo>
                  <a:lnTo>
                    <a:pt x="404" y="3944"/>
                  </a:lnTo>
                  <a:lnTo>
                    <a:pt x="4527" y="1569"/>
                  </a:lnTo>
                  <a:lnTo>
                    <a:pt x="4527" y="0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9"/>
            <p:cNvSpPr/>
            <p:nvPr/>
          </p:nvSpPr>
          <p:spPr>
            <a:xfrm>
              <a:off x="6564668" y="2917901"/>
              <a:ext cx="192381" cy="143106"/>
            </a:xfrm>
            <a:custGeom>
              <a:avLst/>
              <a:gdLst/>
              <a:ahLst/>
              <a:cxnLst/>
              <a:rect l="l" t="t" r="r" b="b"/>
              <a:pathLst>
                <a:path w="5423" h="4034" extrusionOk="0">
                  <a:moveTo>
                    <a:pt x="4482" y="0"/>
                  </a:moveTo>
                  <a:lnTo>
                    <a:pt x="583" y="1882"/>
                  </a:lnTo>
                  <a:lnTo>
                    <a:pt x="1" y="2375"/>
                  </a:lnTo>
                  <a:lnTo>
                    <a:pt x="1300" y="4033"/>
                  </a:lnTo>
                  <a:lnTo>
                    <a:pt x="5423" y="1658"/>
                  </a:lnTo>
                  <a:lnTo>
                    <a:pt x="4482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9"/>
            <p:cNvSpPr/>
            <p:nvPr/>
          </p:nvSpPr>
          <p:spPr>
            <a:xfrm>
              <a:off x="6528094" y="2889273"/>
              <a:ext cx="195574" cy="112917"/>
            </a:xfrm>
            <a:custGeom>
              <a:avLst/>
              <a:gdLst/>
              <a:ahLst/>
              <a:cxnLst/>
              <a:rect l="l" t="t" r="r" b="b"/>
              <a:pathLst>
                <a:path w="5513" h="3183" extrusionOk="0">
                  <a:moveTo>
                    <a:pt x="4168" y="1"/>
                  </a:moveTo>
                  <a:lnTo>
                    <a:pt x="1" y="2420"/>
                  </a:lnTo>
                  <a:lnTo>
                    <a:pt x="225" y="3182"/>
                  </a:lnTo>
                  <a:lnTo>
                    <a:pt x="1345" y="3182"/>
                  </a:lnTo>
                  <a:lnTo>
                    <a:pt x="5513" y="807"/>
                  </a:lnTo>
                  <a:lnTo>
                    <a:pt x="4168" y="1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9"/>
            <p:cNvSpPr/>
            <p:nvPr/>
          </p:nvSpPr>
          <p:spPr>
            <a:xfrm>
              <a:off x="6494712" y="2975122"/>
              <a:ext cx="116110" cy="162192"/>
            </a:xfrm>
            <a:custGeom>
              <a:avLst/>
              <a:gdLst/>
              <a:ahLst/>
              <a:cxnLst/>
              <a:rect l="l" t="t" r="r" b="b"/>
              <a:pathLst>
                <a:path w="3273" h="4572" extrusionOk="0">
                  <a:moveTo>
                    <a:pt x="942" y="0"/>
                  </a:moveTo>
                  <a:lnTo>
                    <a:pt x="1" y="538"/>
                  </a:lnTo>
                  <a:lnTo>
                    <a:pt x="1" y="2107"/>
                  </a:lnTo>
                  <a:lnTo>
                    <a:pt x="942" y="3764"/>
                  </a:lnTo>
                  <a:lnTo>
                    <a:pt x="2286" y="4571"/>
                  </a:lnTo>
                  <a:lnTo>
                    <a:pt x="3272" y="3989"/>
                  </a:lnTo>
                  <a:lnTo>
                    <a:pt x="3272" y="2420"/>
                  </a:lnTo>
                  <a:lnTo>
                    <a:pt x="2286" y="762"/>
                  </a:lnTo>
                  <a:lnTo>
                    <a:pt x="942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9"/>
            <p:cNvSpPr/>
            <p:nvPr/>
          </p:nvSpPr>
          <p:spPr>
            <a:xfrm>
              <a:off x="6596454" y="2642903"/>
              <a:ext cx="160595" cy="139913"/>
            </a:xfrm>
            <a:custGeom>
              <a:avLst/>
              <a:gdLst/>
              <a:ahLst/>
              <a:cxnLst/>
              <a:rect l="l" t="t" r="r" b="b"/>
              <a:pathLst>
                <a:path w="4527" h="3944" extrusionOk="0">
                  <a:moveTo>
                    <a:pt x="4527" y="0"/>
                  </a:moveTo>
                  <a:lnTo>
                    <a:pt x="1" y="2106"/>
                  </a:lnTo>
                  <a:lnTo>
                    <a:pt x="46" y="3630"/>
                  </a:lnTo>
                  <a:lnTo>
                    <a:pt x="404" y="3944"/>
                  </a:lnTo>
                  <a:lnTo>
                    <a:pt x="4527" y="1569"/>
                  </a:lnTo>
                  <a:lnTo>
                    <a:pt x="45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9"/>
            <p:cNvSpPr/>
            <p:nvPr/>
          </p:nvSpPr>
          <p:spPr>
            <a:xfrm>
              <a:off x="6564668" y="2584086"/>
              <a:ext cx="192381" cy="143106"/>
            </a:xfrm>
            <a:custGeom>
              <a:avLst/>
              <a:gdLst/>
              <a:ahLst/>
              <a:cxnLst/>
              <a:rect l="l" t="t" r="r" b="b"/>
              <a:pathLst>
                <a:path w="5423" h="4034" extrusionOk="0">
                  <a:moveTo>
                    <a:pt x="4482" y="0"/>
                  </a:moveTo>
                  <a:lnTo>
                    <a:pt x="583" y="1882"/>
                  </a:lnTo>
                  <a:lnTo>
                    <a:pt x="1" y="2375"/>
                  </a:lnTo>
                  <a:lnTo>
                    <a:pt x="1300" y="4033"/>
                  </a:lnTo>
                  <a:lnTo>
                    <a:pt x="5423" y="1658"/>
                  </a:lnTo>
                  <a:lnTo>
                    <a:pt x="44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9"/>
            <p:cNvSpPr/>
            <p:nvPr/>
          </p:nvSpPr>
          <p:spPr>
            <a:xfrm>
              <a:off x="6528094" y="2557055"/>
              <a:ext cx="195574" cy="111321"/>
            </a:xfrm>
            <a:custGeom>
              <a:avLst/>
              <a:gdLst/>
              <a:ahLst/>
              <a:cxnLst/>
              <a:rect l="l" t="t" r="r" b="b"/>
              <a:pathLst>
                <a:path w="5513" h="3138" extrusionOk="0">
                  <a:moveTo>
                    <a:pt x="4168" y="1"/>
                  </a:moveTo>
                  <a:lnTo>
                    <a:pt x="1" y="2375"/>
                  </a:lnTo>
                  <a:lnTo>
                    <a:pt x="225" y="3137"/>
                  </a:lnTo>
                  <a:lnTo>
                    <a:pt x="1345" y="3137"/>
                  </a:lnTo>
                  <a:lnTo>
                    <a:pt x="5513" y="762"/>
                  </a:lnTo>
                  <a:lnTo>
                    <a:pt x="41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9"/>
            <p:cNvSpPr/>
            <p:nvPr/>
          </p:nvSpPr>
          <p:spPr>
            <a:xfrm>
              <a:off x="6494712" y="2641307"/>
              <a:ext cx="116110" cy="162192"/>
            </a:xfrm>
            <a:custGeom>
              <a:avLst/>
              <a:gdLst/>
              <a:ahLst/>
              <a:cxnLst/>
              <a:rect l="l" t="t" r="r" b="b"/>
              <a:pathLst>
                <a:path w="3273" h="4572" extrusionOk="0">
                  <a:moveTo>
                    <a:pt x="942" y="0"/>
                  </a:moveTo>
                  <a:lnTo>
                    <a:pt x="1" y="538"/>
                  </a:lnTo>
                  <a:lnTo>
                    <a:pt x="1" y="2107"/>
                  </a:lnTo>
                  <a:lnTo>
                    <a:pt x="942" y="3764"/>
                  </a:lnTo>
                  <a:lnTo>
                    <a:pt x="2286" y="4571"/>
                  </a:lnTo>
                  <a:lnTo>
                    <a:pt x="3272" y="3989"/>
                  </a:lnTo>
                  <a:lnTo>
                    <a:pt x="3272" y="2420"/>
                  </a:lnTo>
                  <a:lnTo>
                    <a:pt x="2286" y="762"/>
                  </a:lnTo>
                  <a:lnTo>
                    <a:pt x="9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9"/>
            <p:cNvSpPr/>
            <p:nvPr/>
          </p:nvSpPr>
          <p:spPr>
            <a:xfrm>
              <a:off x="6884188" y="3142029"/>
              <a:ext cx="162156" cy="141510"/>
            </a:xfrm>
            <a:custGeom>
              <a:avLst/>
              <a:gdLst/>
              <a:ahLst/>
              <a:cxnLst/>
              <a:rect l="l" t="t" r="r" b="b"/>
              <a:pathLst>
                <a:path w="4571" h="3989" extrusionOk="0">
                  <a:moveTo>
                    <a:pt x="4571" y="0"/>
                  </a:moveTo>
                  <a:lnTo>
                    <a:pt x="0" y="2107"/>
                  </a:lnTo>
                  <a:lnTo>
                    <a:pt x="45" y="3630"/>
                  </a:lnTo>
                  <a:lnTo>
                    <a:pt x="404" y="3988"/>
                  </a:lnTo>
                  <a:lnTo>
                    <a:pt x="4571" y="15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9"/>
            <p:cNvSpPr/>
            <p:nvPr/>
          </p:nvSpPr>
          <p:spPr>
            <a:xfrm>
              <a:off x="6852403" y="3083213"/>
              <a:ext cx="193942" cy="144703"/>
            </a:xfrm>
            <a:custGeom>
              <a:avLst/>
              <a:gdLst/>
              <a:ahLst/>
              <a:cxnLst/>
              <a:rect l="l" t="t" r="r" b="b"/>
              <a:pathLst>
                <a:path w="5467" h="4079" extrusionOk="0">
                  <a:moveTo>
                    <a:pt x="4481" y="1"/>
                  </a:moveTo>
                  <a:lnTo>
                    <a:pt x="583" y="1927"/>
                  </a:lnTo>
                  <a:lnTo>
                    <a:pt x="0" y="2420"/>
                  </a:lnTo>
                  <a:lnTo>
                    <a:pt x="1300" y="4078"/>
                  </a:lnTo>
                  <a:lnTo>
                    <a:pt x="5467" y="1658"/>
                  </a:lnTo>
                  <a:lnTo>
                    <a:pt x="44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9"/>
            <p:cNvSpPr/>
            <p:nvPr/>
          </p:nvSpPr>
          <p:spPr>
            <a:xfrm>
              <a:off x="6817425" y="3056181"/>
              <a:ext cx="193977" cy="112917"/>
            </a:xfrm>
            <a:custGeom>
              <a:avLst/>
              <a:gdLst/>
              <a:ahLst/>
              <a:cxnLst/>
              <a:rect l="l" t="t" r="r" b="b"/>
              <a:pathLst>
                <a:path w="5468" h="3183" extrusionOk="0">
                  <a:moveTo>
                    <a:pt x="4123" y="1"/>
                  </a:moveTo>
                  <a:lnTo>
                    <a:pt x="0" y="2376"/>
                  </a:lnTo>
                  <a:lnTo>
                    <a:pt x="180" y="3137"/>
                  </a:lnTo>
                  <a:lnTo>
                    <a:pt x="1345" y="3182"/>
                  </a:lnTo>
                  <a:lnTo>
                    <a:pt x="5467" y="763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9"/>
            <p:cNvSpPr/>
            <p:nvPr/>
          </p:nvSpPr>
          <p:spPr>
            <a:xfrm>
              <a:off x="6782447" y="3140433"/>
              <a:ext cx="116074" cy="162192"/>
            </a:xfrm>
            <a:custGeom>
              <a:avLst/>
              <a:gdLst/>
              <a:ahLst/>
              <a:cxnLst/>
              <a:rect l="l" t="t" r="r" b="b"/>
              <a:pathLst>
                <a:path w="3272" h="4572" extrusionOk="0">
                  <a:moveTo>
                    <a:pt x="986" y="1"/>
                  </a:moveTo>
                  <a:lnTo>
                    <a:pt x="0" y="583"/>
                  </a:lnTo>
                  <a:lnTo>
                    <a:pt x="0" y="2152"/>
                  </a:lnTo>
                  <a:lnTo>
                    <a:pt x="986" y="3809"/>
                  </a:lnTo>
                  <a:lnTo>
                    <a:pt x="2331" y="4571"/>
                  </a:lnTo>
                  <a:lnTo>
                    <a:pt x="3272" y="4033"/>
                  </a:lnTo>
                  <a:lnTo>
                    <a:pt x="3272" y="2465"/>
                  </a:lnTo>
                  <a:lnTo>
                    <a:pt x="2331" y="807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9"/>
            <p:cNvSpPr/>
            <p:nvPr/>
          </p:nvSpPr>
          <p:spPr>
            <a:xfrm>
              <a:off x="6731576" y="2798672"/>
              <a:ext cx="437194" cy="370430"/>
            </a:xfrm>
            <a:custGeom>
              <a:avLst/>
              <a:gdLst/>
              <a:ahLst/>
              <a:cxnLst/>
              <a:rect l="l" t="t" r="r" b="b"/>
              <a:pathLst>
                <a:path w="12324" h="10442" extrusionOk="0">
                  <a:moveTo>
                    <a:pt x="12323" y="1"/>
                  </a:moveTo>
                  <a:lnTo>
                    <a:pt x="1" y="5781"/>
                  </a:lnTo>
                  <a:lnTo>
                    <a:pt x="90" y="9590"/>
                  </a:lnTo>
                  <a:lnTo>
                    <a:pt x="1031" y="10441"/>
                  </a:lnTo>
                  <a:lnTo>
                    <a:pt x="12323" y="3944"/>
                  </a:lnTo>
                  <a:lnTo>
                    <a:pt x="123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9"/>
            <p:cNvSpPr/>
            <p:nvPr/>
          </p:nvSpPr>
          <p:spPr>
            <a:xfrm>
              <a:off x="6650517" y="2650849"/>
              <a:ext cx="518254" cy="378341"/>
            </a:xfrm>
            <a:custGeom>
              <a:avLst/>
              <a:gdLst/>
              <a:ahLst/>
              <a:cxnLst/>
              <a:rect l="l" t="t" r="r" b="b"/>
              <a:pathLst>
                <a:path w="14609" h="10665" extrusionOk="0">
                  <a:moveTo>
                    <a:pt x="12188" y="0"/>
                  </a:moveTo>
                  <a:lnTo>
                    <a:pt x="1524" y="5288"/>
                  </a:lnTo>
                  <a:lnTo>
                    <a:pt x="0" y="6498"/>
                  </a:lnTo>
                  <a:lnTo>
                    <a:pt x="3316" y="10665"/>
                  </a:lnTo>
                  <a:lnTo>
                    <a:pt x="14608" y="4168"/>
                  </a:lnTo>
                  <a:lnTo>
                    <a:pt x="121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9"/>
            <p:cNvSpPr/>
            <p:nvPr/>
          </p:nvSpPr>
          <p:spPr>
            <a:xfrm>
              <a:off x="6561476" y="2580894"/>
              <a:ext cx="521447" cy="300473"/>
            </a:xfrm>
            <a:custGeom>
              <a:avLst/>
              <a:gdLst/>
              <a:ahLst/>
              <a:cxnLst/>
              <a:rect l="l" t="t" r="r" b="b"/>
              <a:pathLst>
                <a:path w="14699" h="8470" extrusionOk="0">
                  <a:moveTo>
                    <a:pt x="11293" y="1"/>
                  </a:moveTo>
                  <a:lnTo>
                    <a:pt x="1" y="6498"/>
                  </a:lnTo>
                  <a:lnTo>
                    <a:pt x="539" y="8425"/>
                  </a:lnTo>
                  <a:lnTo>
                    <a:pt x="3406" y="8470"/>
                  </a:lnTo>
                  <a:lnTo>
                    <a:pt x="14698" y="1972"/>
                  </a:lnTo>
                  <a:lnTo>
                    <a:pt x="11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9"/>
            <p:cNvSpPr/>
            <p:nvPr/>
          </p:nvSpPr>
          <p:spPr>
            <a:xfrm>
              <a:off x="6475663" y="2811407"/>
              <a:ext cx="292527" cy="406969"/>
            </a:xfrm>
            <a:custGeom>
              <a:avLst/>
              <a:gdLst/>
              <a:ahLst/>
              <a:cxnLst/>
              <a:rect l="l" t="t" r="r" b="b"/>
              <a:pathLst>
                <a:path w="8246" h="11472" extrusionOk="0">
                  <a:moveTo>
                    <a:pt x="2420" y="0"/>
                  </a:moveTo>
                  <a:lnTo>
                    <a:pt x="0" y="1389"/>
                  </a:lnTo>
                  <a:lnTo>
                    <a:pt x="0" y="5332"/>
                  </a:lnTo>
                  <a:lnTo>
                    <a:pt x="2420" y="9500"/>
                  </a:lnTo>
                  <a:lnTo>
                    <a:pt x="5825" y="11471"/>
                  </a:lnTo>
                  <a:lnTo>
                    <a:pt x="8245" y="10082"/>
                  </a:lnTo>
                  <a:lnTo>
                    <a:pt x="8245" y="6139"/>
                  </a:lnTo>
                  <a:lnTo>
                    <a:pt x="5825" y="1972"/>
                  </a:lnTo>
                  <a:lnTo>
                    <a:pt x="2420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9"/>
            <p:cNvSpPr/>
            <p:nvPr/>
          </p:nvSpPr>
          <p:spPr>
            <a:xfrm>
              <a:off x="6884188" y="2808214"/>
              <a:ext cx="162156" cy="141510"/>
            </a:xfrm>
            <a:custGeom>
              <a:avLst/>
              <a:gdLst/>
              <a:ahLst/>
              <a:cxnLst/>
              <a:rect l="l" t="t" r="r" b="b"/>
              <a:pathLst>
                <a:path w="4571" h="3989" extrusionOk="0">
                  <a:moveTo>
                    <a:pt x="4571" y="0"/>
                  </a:moveTo>
                  <a:lnTo>
                    <a:pt x="0" y="2107"/>
                  </a:lnTo>
                  <a:lnTo>
                    <a:pt x="45" y="3630"/>
                  </a:lnTo>
                  <a:lnTo>
                    <a:pt x="404" y="3989"/>
                  </a:lnTo>
                  <a:lnTo>
                    <a:pt x="4571" y="15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9"/>
            <p:cNvSpPr/>
            <p:nvPr/>
          </p:nvSpPr>
          <p:spPr>
            <a:xfrm>
              <a:off x="6852403" y="2749398"/>
              <a:ext cx="193942" cy="144703"/>
            </a:xfrm>
            <a:custGeom>
              <a:avLst/>
              <a:gdLst/>
              <a:ahLst/>
              <a:cxnLst/>
              <a:rect l="l" t="t" r="r" b="b"/>
              <a:pathLst>
                <a:path w="5467" h="4079" extrusionOk="0">
                  <a:moveTo>
                    <a:pt x="4481" y="1"/>
                  </a:moveTo>
                  <a:lnTo>
                    <a:pt x="583" y="1927"/>
                  </a:lnTo>
                  <a:lnTo>
                    <a:pt x="0" y="2420"/>
                  </a:lnTo>
                  <a:lnTo>
                    <a:pt x="1300" y="4078"/>
                  </a:lnTo>
                  <a:lnTo>
                    <a:pt x="5467" y="1658"/>
                  </a:lnTo>
                  <a:lnTo>
                    <a:pt x="44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9"/>
            <p:cNvSpPr/>
            <p:nvPr/>
          </p:nvSpPr>
          <p:spPr>
            <a:xfrm>
              <a:off x="6817425" y="2722366"/>
              <a:ext cx="193977" cy="112917"/>
            </a:xfrm>
            <a:custGeom>
              <a:avLst/>
              <a:gdLst/>
              <a:ahLst/>
              <a:cxnLst/>
              <a:rect l="l" t="t" r="r" b="b"/>
              <a:pathLst>
                <a:path w="5468" h="3183" extrusionOk="0">
                  <a:moveTo>
                    <a:pt x="4123" y="1"/>
                  </a:moveTo>
                  <a:lnTo>
                    <a:pt x="0" y="2376"/>
                  </a:lnTo>
                  <a:lnTo>
                    <a:pt x="180" y="3137"/>
                  </a:lnTo>
                  <a:lnTo>
                    <a:pt x="1345" y="3182"/>
                  </a:lnTo>
                  <a:lnTo>
                    <a:pt x="5467" y="763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9"/>
            <p:cNvSpPr/>
            <p:nvPr/>
          </p:nvSpPr>
          <p:spPr>
            <a:xfrm>
              <a:off x="6782447" y="2806618"/>
              <a:ext cx="116074" cy="162192"/>
            </a:xfrm>
            <a:custGeom>
              <a:avLst/>
              <a:gdLst/>
              <a:ahLst/>
              <a:cxnLst/>
              <a:rect l="l" t="t" r="r" b="b"/>
              <a:pathLst>
                <a:path w="3272" h="4572" extrusionOk="0">
                  <a:moveTo>
                    <a:pt x="986" y="1"/>
                  </a:moveTo>
                  <a:lnTo>
                    <a:pt x="0" y="583"/>
                  </a:lnTo>
                  <a:lnTo>
                    <a:pt x="0" y="2152"/>
                  </a:lnTo>
                  <a:lnTo>
                    <a:pt x="986" y="3809"/>
                  </a:lnTo>
                  <a:lnTo>
                    <a:pt x="2331" y="4571"/>
                  </a:lnTo>
                  <a:lnTo>
                    <a:pt x="3272" y="4034"/>
                  </a:lnTo>
                  <a:lnTo>
                    <a:pt x="3272" y="2465"/>
                  </a:lnTo>
                  <a:lnTo>
                    <a:pt x="2331" y="807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9"/>
            <p:cNvSpPr/>
            <p:nvPr/>
          </p:nvSpPr>
          <p:spPr>
            <a:xfrm>
              <a:off x="6944601" y="3010100"/>
              <a:ext cx="160560" cy="141510"/>
            </a:xfrm>
            <a:custGeom>
              <a:avLst/>
              <a:gdLst/>
              <a:ahLst/>
              <a:cxnLst/>
              <a:rect l="l" t="t" r="r" b="b"/>
              <a:pathLst>
                <a:path w="4526" h="3989" extrusionOk="0">
                  <a:moveTo>
                    <a:pt x="4526" y="0"/>
                  </a:moveTo>
                  <a:lnTo>
                    <a:pt x="0" y="2106"/>
                  </a:lnTo>
                  <a:lnTo>
                    <a:pt x="45" y="3630"/>
                  </a:lnTo>
                  <a:lnTo>
                    <a:pt x="403" y="3988"/>
                  </a:lnTo>
                  <a:lnTo>
                    <a:pt x="4526" y="1569"/>
                  </a:lnTo>
                  <a:lnTo>
                    <a:pt x="45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9"/>
            <p:cNvSpPr/>
            <p:nvPr/>
          </p:nvSpPr>
          <p:spPr>
            <a:xfrm>
              <a:off x="6912780" y="2951283"/>
              <a:ext cx="192381" cy="144667"/>
            </a:xfrm>
            <a:custGeom>
              <a:avLst/>
              <a:gdLst/>
              <a:ahLst/>
              <a:cxnLst/>
              <a:rect l="l" t="t" r="r" b="b"/>
              <a:pathLst>
                <a:path w="5423" h="4078" extrusionOk="0">
                  <a:moveTo>
                    <a:pt x="4482" y="0"/>
                  </a:moveTo>
                  <a:lnTo>
                    <a:pt x="583" y="1927"/>
                  </a:lnTo>
                  <a:lnTo>
                    <a:pt x="1" y="2420"/>
                  </a:lnTo>
                  <a:lnTo>
                    <a:pt x="1300" y="4078"/>
                  </a:lnTo>
                  <a:lnTo>
                    <a:pt x="5423" y="1658"/>
                  </a:lnTo>
                  <a:lnTo>
                    <a:pt x="44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9"/>
            <p:cNvSpPr/>
            <p:nvPr/>
          </p:nvSpPr>
          <p:spPr>
            <a:xfrm>
              <a:off x="6876242" y="2924251"/>
              <a:ext cx="195538" cy="112917"/>
            </a:xfrm>
            <a:custGeom>
              <a:avLst/>
              <a:gdLst/>
              <a:ahLst/>
              <a:cxnLst/>
              <a:rect l="l" t="t" r="r" b="b"/>
              <a:pathLst>
                <a:path w="5512" h="3183" extrusionOk="0">
                  <a:moveTo>
                    <a:pt x="4168" y="1"/>
                  </a:moveTo>
                  <a:lnTo>
                    <a:pt x="0" y="2375"/>
                  </a:lnTo>
                  <a:lnTo>
                    <a:pt x="224" y="3137"/>
                  </a:lnTo>
                  <a:lnTo>
                    <a:pt x="1345" y="3182"/>
                  </a:lnTo>
                  <a:lnTo>
                    <a:pt x="5512" y="762"/>
                  </a:lnTo>
                  <a:lnTo>
                    <a:pt x="41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9"/>
            <p:cNvSpPr/>
            <p:nvPr/>
          </p:nvSpPr>
          <p:spPr>
            <a:xfrm>
              <a:off x="6842860" y="3008503"/>
              <a:ext cx="116074" cy="162192"/>
            </a:xfrm>
            <a:custGeom>
              <a:avLst/>
              <a:gdLst/>
              <a:ahLst/>
              <a:cxnLst/>
              <a:rect l="l" t="t" r="r" b="b"/>
              <a:pathLst>
                <a:path w="3272" h="4572" extrusionOk="0">
                  <a:moveTo>
                    <a:pt x="941" y="0"/>
                  </a:moveTo>
                  <a:lnTo>
                    <a:pt x="0" y="583"/>
                  </a:lnTo>
                  <a:lnTo>
                    <a:pt x="0" y="2107"/>
                  </a:lnTo>
                  <a:lnTo>
                    <a:pt x="941" y="3809"/>
                  </a:lnTo>
                  <a:lnTo>
                    <a:pt x="2286" y="4571"/>
                  </a:lnTo>
                  <a:lnTo>
                    <a:pt x="3271" y="4033"/>
                  </a:lnTo>
                  <a:lnTo>
                    <a:pt x="3271" y="2465"/>
                  </a:lnTo>
                  <a:lnTo>
                    <a:pt x="2286" y="80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9"/>
            <p:cNvSpPr/>
            <p:nvPr/>
          </p:nvSpPr>
          <p:spPr>
            <a:xfrm>
              <a:off x="6739523" y="2657199"/>
              <a:ext cx="162192" cy="141510"/>
            </a:xfrm>
            <a:custGeom>
              <a:avLst/>
              <a:gdLst/>
              <a:ahLst/>
              <a:cxnLst/>
              <a:rect l="l" t="t" r="r" b="b"/>
              <a:pathLst>
                <a:path w="4572" h="3989" extrusionOk="0">
                  <a:moveTo>
                    <a:pt x="4571" y="1"/>
                  </a:moveTo>
                  <a:lnTo>
                    <a:pt x="1" y="2107"/>
                  </a:lnTo>
                  <a:lnTo>
                    <a:pt x="45" y="3630"/>
                  </a:lnTo>
                  <a:lnTo>
                    <a:pt x="404" y="3989"/>
                  </a:lnTo>
                  <a:lnTo>
                    <a:pt x="4571" y="1569"/>
                  </a:lnTo>
                  <a:lnTo>
                    <a:pt x="45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9"/>
            <p:cNvSpPr/>
            <p:nvPr/>
          </p:nvSpPr>
          <p:spPr>
            <a:xfrm>
              <a:off x="6707737" y="2598383"/>
              <a:ext cx="193977" cy="144703"/>
            </a:xfrm>
            <a:custGeom>
              <a:avLst/>
              <a:gdLst/>
              <a:ahLst/>
              <a:cxnLst/>
              <a:rect l="l" t="t" r="r" b="b"/>
              <a:pathLst>
                <a:path w="5468" h="4079" extrusionOk="0">
                  <a:moveTo>
                    <a:pt x="4526" y="1"/>
                  </a:moveTo>
                  <a:lnTo>
                    <a:pt x="628" y="1927"/>
                  </a:lnTo>
                  <a:lnTo>
                    <a:pt x="0" y="2376"/>
                  </a:lnTo>
                  <a:lnTo>
                    <a:pt x="1300" y="4078"/>
                  </a:lnTo>
                  <a:lnTo>
                    <a:pt x="5467" y="1659"/>
                  </a:lnTo>
                  <a:lnTo>
                    <a:pt x="45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9"/>
            <p:cNvSpPr/>
            <p:nvPr/>
          </p:nvSpPr>
          <p:spPr>
            <a:xfrm>
              <a:off x="6672759" y="2571351"/>
              <a:ext cx="195574" cy="111321"/>
            </a:xfrm>
            <a:custGeom>
              <a:avLst/>
              <a:gdLst/>
              <a:ahLst/>
              <a:cxnLst/>
              <a:rect l="l" t="t" r="r" b="b"/>
              <a:pathLst>
                <a:path w="5513" h="3138" extrusionOk="0">
                  <a:moveTo>
                    <a:pt x="4123" y="1"/>
                  </a:moveTo>
                  <a:lnTo>
                    <a:pt x="1" y="2376"/>
                  </a:lnTo>
                  <a:lnTo>
                    <a:pt x="225" y="3138"/>
                  </a:lnTo>
                  <a:lnTo>
                    <a:pt x="1345" y="3138"/>
                  </a:lnTo>
                  <a:lnTo>
                    <a:pt x="5512" y="763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9"/>
            <p:cNvSpPr/>
            <p:nvPr/>
          </p:nvSpPr>
          <p:spPr>
            <a:xfrm>
              <a:off x="6637781" y="2655603"/>
              <a:ext cx="116074" cy="162192"/>
            </a:xfrm>
            <a:custGeom>
              <a:avLst/>
              <a:gdLst/>
              <a:ahLst/>
              <a:cxnLst/>
              <a:rect l="l" t="t" r="r" b="b"/>
              <a:pathLst>
                <a:path w="3272" h="4572" extrusionOk="0">
                  <a:moveTo>
                    <a:pt x="987" y="1"/>
                  </a:moveTo>
                  <a:lnTo>
                    <a:pt x="1" y="538"/>
                  </a:lnTo>
                  <a:lnTo>
                    <a:pt x="1" y="2107"/>
                  </a:lnTo>
                  <a:lnTo>
                    <a:pt x="987" y="3765"/>
                  </a:lnTo>
                  <a:lnTo>
                    <a:pt x="2331" y="4571"/>
                  </a:lnTo>
                  <a:lnTo>
                    <a:pt x="3272" y="4034"/>
                  </a:lnTo>
                  <a:lnTo>
                    <a:pt x="3272" y="2465"/>
                  </a:lnTo>
                  <a:lnTo>
                    <a:pt x="2331" y="763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9"/>
            <p:cNvSpPr/>
            <p:nvPr/>
          </p:nvSpPr>
          <p:spPr>
            <a:xfrm>
              <a:off x="5873198" y="2782779"/>
              <a:ext cx="701057" cy="383130"/>
            </a:xfrm>
            <a:custGeom>
              <a:avLst/>
              <a:gdLst/>
              <a:ahLst/>
              <a:cxnLst/>
              <a:rect l="l" t="t" r="r" b="b"/>
              <a:pathLst>
                <a:path w="19762" h="10800" extrusionOk="0">
                  <a:moveTo>
                    <a:pt x="19761" y="1"/>
                  </a:moveTo>
                  <a:lnTo>
                    <a:pt x="17431" y="180"/>
                  </a:lnTo>
                  <a:lnTo>
                    <a:pt x="0" y="10262"/>
                  </a:lnTo>
                  <a:lnTo>
                    <a:pt x="628" y="10800"/>
                  </a:lnTo>
                  <a:lnTo>
                    <a:pt x="2779" y="10620"/>
                  </a:lnTo>
                  <a:lnTo>
                    <a:pt x="197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9"/>
            <p:cNvSpPr/>
            <p:nvPr/>
          </p:nvSpPr>
          <p:spPr>
            <a:xfrm>
              <a:off x="6133900" y="3173814"/>
              <a:ext cx="666079" cy="424458"/>
            </a:xfrm>
            <a:custGeom>
              <a:avLst/>
              <a:gdLst/>
              <a:ahLst/>
              <a:cxnLst/>
              <a:rect l="l" t="t" r="r" b="b"/>
              <a:pathLst>
                <a:path w="18776" h="11965" extrusionOk="0">
                  <a:moveTo>
                    <a:pt x="18775" y="1"/>
                  </a:moveTo>
                  <a:lnTo>
                    <a:pt x="1031" y="9590"/>
                  </a:lnTo>
                  <a:lnTo>
                    <a:pt x="0" y="11965"/>
                  </a:lnTo>
                  <a:lnTo>
                    <a:pt x="17431" y="1883"/>
                  </a:lnTo>
                  <a:lnTo>
                    <a:pt x="187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9"/>
            <p:cNvSpPr/>
            <p:nvPr/>
          </p:nvSpPr>
          <p:spPr>
            <a:xfrm>
              <a:off x="6172036" y="3062531"/>
              <a:ext cx="627943" cy="467383"/>
            </a:xfrm>
            <a:custGeom>
              <a:avLst/>
              <a:gdLst/>
              <a:ahLst/>
              <a:cxnLst/>
              <a:rect l="l" t="t" r="r" b="b"/>
              <a:pathLst>
                <a:path w="17701" h="13175" extrusionOk="0">
                  <a:moveTo>
                    <a:pt x="17700" y="1"/>
                  </a:moveTo>
                  <a:lnTo>
                    <a:pt x="986" y="9411"/>
                  </a:lnTo>
                  <a:lnTo>
                    <a:pt x="1" y="9949"/>
                  </a:lnTo>
                  <a:lnTo>
                    <a:pt x="269" y="13175"/>
                  </a:lnTo>
                  <a:lnTo>
                    <a:pt x="17700" y="3138"/>
                  </a:lnTo>
                  <a:lnTo>
                    <a:pt x="177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9"/>
            <p:cNvSpPr/>
            <p:nvPr/>
          </p:nvSpPr>
          <p:spPr>
            <a:xfrm>
              <a:off x="6125954" y="2940144"/>
              <a:ext cx="674025" cy="480119"/>
            </a:xfrm>
            <a:custGeom>
              <a:avLst/>
              <a:gdLst/>
              <a:ahLst/>
              <a:cxnLst/>
              <a:rect l="l" t="t" r="r" b="b"/>
              <a:pathLst>
                <a:path w="19000" h="13534" extrusionOk="0">
                  <a:moveTo>
                    <a:pt x="17073" y="1"/>
                  </a:moveTo>
                  <a:lnTo>
                    <a:pt x="0" y="10083"/>
                  </a:lnTo>
                  <a:lnTo>
                    <a:pt x="1568" y="13533"/>
                  </a:lnTo>
                  <a:lnTo>
                    <a:pt x="18999" y="3451"/>
                  </a:lnTo>
                  <a:lnTo>
                    <a:pt x="176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9"/>
            <p:cNvSpPr/>
            <p:nvPr/>
          </p:nvSpPr>
          <p:spPr>
            <a:xfrm>
              <a:off x="6038509" y="2836842"/>
              <a:ext cx="713792" cy="460998"/>
            </a:xfrm>
            <a:custGeom>
              <a:avLst/>
              <a:gdLst/>
              <a:ahLst/>
              <a:cxnLst/>
              <a:rect l="l" t="t" r="r" b="b"/>
              <a:pathLst>
                <a:path w="20121" h="12995" extrusionOk="0">
                  <a:moveTo>
                    <a:pt x="17790" y="0"/>
                  </a:moveTo>
                  <a:lnTo>
                    <a:pt x="583" y="9589"/>
                  </a:lnTo>
                  <a:lnTo>
                    <a:pt x="1" y="10082"/>
                  </a:lnTo>
                  <a:lnTo>
                    <a:pt x="2689" y="12995"/>
                  </a:lnTo>
                  <a:lnTo>
                    <a:pt x="20120" y="2913"/>
                  </a:lnTo>
                  <a:lnTo>
                    <a:pt x="177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9"/>
            <p:cNvSpPr/>
            <p:nvPr/>
          </p:nvSpPr>
          <p:spPr>
            <a:xfrm>
              <a:off x="5955853" y="2782779"/>
              <a:ext cx="713757" cy="411758"/>
            </a:xfrm>
            <a:custGeom>
              <a:avLst/>
              <a:gdLst/>
              <a:ahLst/>
              <a:cxnLst/>
              <a:rect l="l" t="t" r="r" b="b"/>
              <a:pathLst>
                <a:path w="20120" h="11607" extrusionOk="0">
                  <a:moveTo>
                    <a:pt x="17431" y="1"/>
                  </a:moveTo>
                  <a:lnTo>
                    <a:pt x="1" y="10038"/>
                  </a:lnTo>
                  <a:lnTo>
                    <a:pt x="583" y="11427"/>
                  </a:lnTo>
                  <a:lnTo>
                    <a:pt x="2689" y="11606"/>
                  </a:lnTo>
                  <a:lnTo>
                    <a:pt x="20120" y="1524"/>
                  </a:lnTo>
                  <a:lnTo>
                    <a:pt x="174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9"/>
            <p:cNvSpPr/>
            <p:nvPr/>
          </p:nvSpPr>
          <p:spPr>
            <a:xfrm>
              <a:off x="5825520" y="3138837"/>
              <a:ext cx="356098" cy="467383"/>
            </a:xfrm>
            <a:custGeom>
              <a:avLst/>
              <a:gdLst/>
              <a:ahLst/>
              <a:cxnLst/>
              <a:rect l="l" t="t" r="r" b="b"/>
              <a:pathLst>
                <a:path w="10038" h="13175" extrusionOk="0">
                  <a:moveTo>
                    <a:pt x="3675" y="1"/>
                  </a:moveTo>
                  <a:lnTo>
                    <a:pt x="1344" y="225"/>
                  </a:lnTo>
                  <a:lnTo>
                    <a:pt x="0" y="2152"/>
                  </a:lnTo>
                  <a:lnTo>
                    <a:pt x="0" y="5244"/>
                  </a:lnTo>
                  <a:lnTo>
                    <a:pt x="1344" y="8694"/>
                  </a:lnTo>
                  <a:lnTo>
                    <a:pt x="3675" y="11606"/>
                  </a:lnTo>
                  <a:lnTo>
                    <a:pt x="6363" y="13175"/>
                  </a:lnTo>
                  <a:lnTo>
                    <a:pt x="8693" y="12951"/>
                  </a:lnTo>
                  <a:lnTo>
                    <a:pt x="10037" y="11024"/>
                  </a:lnTo>
                  <a:lnTo>
                    <a:pt x="10037" y="7932"/>
                  </a:lnTo>
                  <a:lnTo>
                    <a:pt x="8693" y="4482"/>
                  </a:lnTo>
                  <a:lnTo>
                    <a:pt x="6363" y="1569"/>
                  </a:lnTo>
                  <a:lnTo>
                    <a:pt x="3675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9"/>
            <p:cNvSpPr/>
            <p:nvPr/>
          </p:nvSpPr>
          <p:spPr>
            <a:xfrm>
              <a:off x="5614091" y="3391592"/>
              <a:ext cx="583422" cy="494415"/>
            </a:xfrm>
            <a:custGeom>
              <a:avLst/>
              <a:gdLst/>
              <a:ahLst/>
              <a:cxnLst/>
              <a:rect l="l" t="t" r="r" b="b"/>
              <a:pathLst>
                <a:path w="16446" h="13937" extrusionOk="0">
                  <a:moveTo>
                    <a:pt x="16446" y="1"/>
                  </a:moveTo>
                  <a:lnTo>
                    <a:pt x="1" y="7708"/>
                  </a:lnTo>
                  <a:lnTo>
                    <a:pt x="180" y="12816"/>
                  </a:lnTo>
                  <a:lnTo>
                    <a:pt x="1390" y="13936"/>
                  </a:lnTo>
                  <a:lnTo>
                    <a:pt x="16446" y="5243"/>
                  </a:lnTo>
                  <a:lnTo>
                    <a:pt x="16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9"/>
            <p:cNvSpPr/>
            <p:nvPr/>
          </p:nvSpPr>
          <p:spPr>
            <a:xfrm>
              <a:off x="5507596" y="3194496"/>
              <a:ext cx="689918" cy="505519"/>
            </a:xfrm>
            <a:custGeom>
              <a:avLst/>
              <a:gdLst/>
              <a:ahLst/>
              <a:cxnLst/>
              <a:rect l="l" t="t" r="r" b="b"/>
              <a:pathLst>
                <a:path w="19448" h="14250" extrusionOk="0">
                  <a:moveTo>
                    <a:pt x="16221" y="0"/>
                  </a:moveTo>
                  <a:lnTo>
                    <a:pt x="2017" y="7035"/>
                  </a:lnTo>
                  <a:lnTo>
                    <a:pt x="0" y="8693"/>
                  </a:lnTo>
                  <a:lnTo>
                    <a:pt x="4392" y="14250"/>
                  </a:lnTo>
                  <a:lnTo>
                    <a:pt x="19448" y="5557"/>
                  </a:lnTo>
                  <a:lnTo>
                    <a:pt x="162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9"/>
            <p:cNvSpPr/>
            <p:nvPr/>
          </p:nvSpPr>
          <p:spPr>
            <a:xfrm>
              <a:off x="5626791" y="3431324"/>
              <a:ext cx="166945" cy="130406"/>
            </a:xfrm>
            <a:custGeom>
              <a:avLst/>
              <a:gdLst/>
              <a:ahLst/>
              <a:cxnLst/>
              <a:rect l="l" t="t" r="r" b="b"/>
              <a:pathLst>
                <a:path w="4706" h="3676" extrusionOk="0">
                  <a:moveTo>
                    <a:pt x="3899" y="1"/>
                  </a:moveTo>
                  <a:lnTo>
                    <a:pt x="1" y="2241"/>
                  </a:lnTo>
                  <a:lnTo>
                    <a:pt x="808" y="3675"/>
                  </a:lnTo>
                  <a:lnTo>
                    <a:pt x="4706" y="1435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9"/>
            <p:cNvSpPr/>
            <p:nvPr/>
          </p:nvSpPr>
          <p:spPr>
            <a:xfrm>
              <a:off x="5674504" y="3544204"/>
              <a:ext cx="103339" cy="81096"/>
            </a:xfrm>
            <a:custGeom>
              <a:avLst/>
              <a:gdLst/>
              <a:ahLst/>
              <a:cxnLst/>
              <a:rect l="l" t="t" r="r" b="b"/>
              <a:pathLst>
                <a:path w="2913" h="2286" extrusionOk="0">
                  <a:moveTo>
                    <a:pt x="2375" y="0"/>
                  </a:moveTo>
                  <a:lnTo>
                    <a:pt x="0" y="1389"/>
                  </a:lnTo>
                  <a:lnTo>
                    <a:pt x="493" y="2286"/>
                  </a:lnTo>
                  <a:lnTo>
                    <a:pt x="2913" y="896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9"/>
            <p:cNvSpPr/>
            <p:nvPr/>
          </p:nvSpPr>
          <p:spPr>
            <a:xfrm>
              <a:off x="5388366" y="3102298"/>
              <a:ext cx="694707" cy="400619"/>
            </a:xfrm>
            <a:custGeom>
              <a:avLst/>
              <a:gdLst/>
              <a:ahLst/>
              <a:cxnLst/>
              <a:rect l="l" t="t" r="r" b="b"/>
              <a:pathLst>
                <a:path w="19583" h="11293" extrusionOk="0">
                  <a:moveTo>
                    <a:pt x="15057" y="0"/>
                  </a:moveTo>
                  <a:lnTo>
                    <a:pt x="1" y="8693"/>
                  </a:lnTo>
                  <a:lnTo>
                    <a:pt x="718" y="11247"/>
                  </a:lnTo>
                  <a:lnTo>
                    <a:pt x="4526" y="11292"/>
                  </a:lnTo>
                  <a:lnTo>
                    <a:pt x="19582" y="2599"/>
                  </a:lnTo>
                  <a:lnTo>
                    <a:pt x="15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9"/>
            <p:cNvSpPr/>
            <p:nvPr/>
          </p:nvSpPr>
          <p:spPr>
            <a:xfrm>
              <a:off x="5146749" y="3410678"/>
              <a:ext cx="241656" cy="297281"/>
            </a:xfrm>
            <a:custGeom>
              <a:avLst/>
              <a:gdLst/>
              <a:ahLst/>
              <a:cxnLst/>
              <a:rect l="l" t="t" r="r" b="b"/>
              <a:pathLst>
                <a:path w="6812" h="8380" extrusionOk="0">
                  <a:moveTo>
                    <a:pt x="6812" y="0"/>
                  </a:moveTo>
                  <a:lnTo>
                    <a:pt x="3630" y="1837"/>
                  </a:lnTo>
                  <a:lnTo>
                    <a:pt x="1" y="8380"/>
                  </a:lnTo>
                  <a:lnTo>
                    <a:pt x="2868" y="7349"/>
                  </a:lnTo>
                  <a:lnTo>
                    <a:pt x="68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9"/>
            <p:cNvSpPr/>
            <p:nvPr/>
          </p:nvSpPr>
          <p:spPr>
            <a:xfrm>
              <a:off x="5283468" y="3860530"/>
              <a:ext cx="379937" cy="90639"/>
            </a:xfrm>
            <a:custGeom>
              <a:avLst/>
              <a:gdLst/>
              <a:ahLst/>
              <a:cxnLst/>
              <a:rect l="l" t="t" r="r" b="b"/>
              <a:pathLst>
                <a:path w="10710" h="2555" extrusionOk="0">
                  <a:moveTo>
                    <a:pt x="7797" y="0"/>
                  </a:moveTo>
                  <a:lnTo>
                    <a:pt x="1076" y="717"/>
                  </a:lnTo>
                  <a:lnTo>
                    <a:pt x="0" y="2420"/>
                  </a:lnTo>
                  <a:lnTo>
                    <a:pt x="7483" y="2554"/>
                  </a:lnTo>
                  <a:lnTo>
                    <a:pt x="10710" y="717"/>
                  </a:lnTo>
                  <a:lnTo>
                    <a:pt x="77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9"/>
            <p:cNvSpPr/>
            <p:nvPr/>
          </p:nvSpPr>
          <p:spPr>
            <a:xfrm>
              <a:off x="5340688" y="3699972"/>
              <a:ext cx="322716" cy="213063"/>
            </a:xfrm>
            <a:custGeom>
              <a:avLst/>
              <a:gdLst/>
              <a:ahLst/>
              <a:cxnLst/>
              <a:rect l="l" t="t" r="r" b="b"/>
              <a:pathLst>
                <a:path w="9097" h="6006" extrusionOk="0">
                  <a:moveTo>
                    <a:pt x="9097" y="1"/>
                  </a:moveTo>
                  <a:lnTo>
                    <a:pt x="2823" y="1659"/>
                  </a:lnTo>
                  <a:lnTo>
                    <a:pt x="0" y="3406"/>
                  </a:lnTo>
                  <a:lnTo>
                    <a:pt x="0" y="6005"/>
                  </a:lnTo>
                  <a:lnTo>
                    <a:pt x="9097" y="5243"/>
                  </a:lnTo>
                  <a:lnTo>
                    <a:pt x="909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9"/>
            <p:cNvSpPr/>
            <p:nvPr/>
          </p:nvSpPr>
          <p:spPr>
            <a:xfrm>
              <a:off x="5261190" y="3502876"/>
              <a:ext cx="402216" cy="317962"/>
            </a:xfrm>
            <a:custGeom>
              <a:avLst/>
              <a:gdLst/>
              <a:ahLst/>
              <a:cxnLst/>
              <a:rect l="l" t="t" r="r" b="b"/>
              <a:pathLst>
                <a:path w="11338" h="8963" extrusionOk="0">
                  <a:moveTo>
                    <a:pt x="8111" y="0"/>
                  </a:moveTo>
                  <a:lnTo>
                    <a:pt x="1" y="5467"/>
                  </a:lnTo>
                  <a:lnTo>
                    <a:pt x="628" y="7349"/>
                  </a:lnTo>
                  <a:lnTo>
                    <a:pt x="2241" y="8962"/>
                  </a:lnTo>
                  <a:lnTo>
                    <a:pt x="11338" y="5557"/>
                  </a:lnTo>
                  <a:lnTo>
                    <a:pt x="81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9"/>
            <p:cNvSpPr/>
            <p:nvPr/>
          </p:nvSpPr>
          <p:spPr>
            <a:xfrm>
              <a:off x="5203969" y="3410678"/>
              <a:ext cx="344994" cy="311577"/>
            </a:xfrm>
            <a:custGeom>
              <a:avLst/>
              <a:gdLst/>
              <a:ahLst/>
              <a:cxnLst/>
              <a:rect l="l" t="t" r="r" b="b"/>
              <a:pathLst>
                <a:path w="9725" h="8783" extrusionOk="0">
                  <a:moveTo>
                    <a:pt x="5199" y="0"/>
                  </a:moveTo>
                  <a:lnTo>
                    <a:pt x="1" y="7483"/>
                  </a:lnTo>
                  <a:lnTo>
                    <a:pt x="852" y="8559"/>
                  </a:lnTo>
                  <a:lnTo>
                    <a:pt x="2241" y="8783"/>
                  </a:lnTo>
                  <a:lnTo>
                    <a:pt x="9724" y="2599"/>
                  </a:lnTo>
                  <a:lnTo>
                    <a:pt x="51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9"/>
            <p:cNvSpPr/>
            <p:nvPr/>
          </p:nvSpPr>
          <p:spPr>
            <a:xfrm>
              <a:off x="5278679" y="3820798"/>
              <a:ext cx="62046" cy="114478"/>
            </a:xfrm>
            <a:custGeom>
              <a:avLst/>
              <a:gdLst/>
              <a:ahLst/>
              <a:cxnLst/>
              <a:rect l="l" t="t" r="r" b="b"/>
              <a:pathLst>
                <a:path w="1749" h="3227" extrusionOk="0">
                  <a:moveTo>
                    <a:pt x="1748" y="0"/>
                  </a:moveTo>
                  <a:lnTo>
                    <a:pt x="1" y="90"/>
                  </a:lnTo>
                  <a:lnTo>
                    <a:pt x="90" y="2644"/>
                  </a:lnTo>
                  <a:lnTo>
                    <a:pt x="673" y="3226"/>
                  </a:lnTo>
                  <a:lnTo>
                    <a:pt x="1748" y="259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9"/>
            <p:cNvSpPr/>
            <p:nvPr/>
          </p:nvSpPr>
          <p:spPr>
            <a:xfrm>
              <a:off x="5226212" y="3714268"/>
              <a:ext cx="114513" cy="128810"/>
            </a:xfrm>
            <a:custGeom>
              <a:avLst/>
              <a:gdLst/>
              <a:ahLst/>
              <a:cxnLst/>
              <a:rect l="l" t="t" r="r" b="b"/>
              <a:pathLst>
                <a:path w="3228" h="3631" extrusionOk="0">
                  <a:moveTo>
                    <a:pt x="987" y="1"/>
                  </a:moveTo>
                  <a:lnTo>
                    <a:pt x="1" y="852"/>
                  </a:lnTo>
                  <a:lnTo>
                    <a:pt x="2152" y="3630"/>
                  </a:lnTo>
                  <a:lnTo>
                    <a:pt x="3227" y="3003"/>
                  </a:lnTo>
                  <a:lnTo>
                    <a:pt x="1614" y="225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9"/>
            <p:cNvSpPr/>
            <p:nvPr/>
          </p:nvSpPr>
          <p:spPr>
            <a:xfrm>
              <a:off x="5165834" y="3676133"/>
              <a:ext cx="117671" cy="68396"/>
            </a:xfrm>
            <a:custGeom>
              <a:avLst/>
              <a:gdLst/>
              <a:ahLst/>
              <a:cxnLst/>
              <a:rect l="l" t="t" r="r" b="b"/>
              <a:pathLst>
                <a:path w="3317" h="1928" extrusionOk="0">
                  <a:moveTo>
                    <a:pt x="1076" y="0"/>
                  </a:moveTo>
                  <a:lnTo>
                    <a:pt x="0" y="583"/>
                  </a:lnTo>
                  <a:lnTo>
                    <a:pt x="359" y="1882"/>
                  </a:lnTo>
                  <a:lnTo>
                    <a:pt x="2286" y="1927"/>
                  </a:lnTo>
                  <a:lnTo>
                    <a:pt x="3316" y="1300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9"/>
            <p:cNvSpPr/>
            <p:nvPr/>
          </p:nvSpPr>
          <p:spPr>
            <a:xfrm>
              <a:off x="5108614" y="3696780"/>
              <a:ext cx="193942" cy="271880"/>
            </a:xfrm>
            <a:custGeom>
              <a:avLst/>
              <a:gdLst/>
              <a:ahLst/>
              <a:cxnLst/>
              <a:rect l="l" t="t" r="r" b="b"/>
              <a:pathLst>
                <a:path w="5467" h="7664" extrusionOk="0">
                  <a:moveTo>
                    <a:pt x="1613" y="1"/>
                  </a:moveTo>
                  <a:lnTo>
                    <a:pt x="0" y="942"/>
                  </a:lnTo>
                  <a:lnTo>
                    <a:pt x="0" y="3541"/>
                  </a:lnTo>
                  <a:lnTo>
                    <a:pt x="1613" y="6319"/>
                  </a:lnTo>
                  <a:lnTo>
                    <a:pt x="3899" y="7663"/>
                  </a:lnTo>
                  <a:lnTo>
                    <a:pt x="5467" y="6722"/>
                  </a:lnTo>
                  <a:lnTo>
                    <a:pt x="5467" y="4123"/>
                  </a:lnTo>
                  <a:lnTo>
                    <a:pt x="3899" y="134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9"/>
            <p:cNvSpPr/>
            <p:nvPr/>
          </p:nvSpPr>
          <p:spPr>
            <a:xfrm>
              <a:off x="5216705" y="3882772"/>
              <a:ext cx="124021" cy="228956"/>
            </a:xfrm>
            <a:custGeom>
              <a:avLst/>
              <a:gdLst/>
              <a:ahLst/>
              <a:cxnLst/>
              <a:rect l="l" t="t" r="r" b="b"/>
              <a:pathLst>
                <a:path w="3496" h="6454" extrusionOk="0">
                  <a:moveTo>
                    <a:pt x="3495" y="1"/>
                  </a:moveTo>
                  <a:lnTo>
                    <a:pt x="0" y="225"/>
                  </a:lnTo>
                  <a:lnTo>
                    <a:pt x="135" y="5333"/>
                  </a:lnTo>
                  <a:lnTo>
                    <a:pt x="1344" y="6453"/>
                  </a:lnTo>
                  <a:lnTo>
                    <a:pt x="3495" y="5243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9"/>
            <p:cNvSpPr/>
            <p:nvPr/>
          </p:nvSpPr>
          <p:spPr>
            <a:xfrm>
              <a:off x="5110175" y="3671380"/>
              <a:ext cx="230552" cy="255952"/>
            </a:xfrm>
            <a:custGeom>
              <a:avLst/>
              <a:gdLst/>
              <a:ahLst/>
              <a:cxnLst/>
              <a:rect l="l" t="t" r="r" b="b"/>
              <a:pathLst>
                <a:path w="6499" h="7215" extrusionOk="0">
                  <a:moveTo>
                    <a:pt x="2017" y="0"/>
                  </a:moveTo>
                  <a:lnTo>
                    <a:pt x="1" y="1658"/>
                  </a:lnTo>
                  <a:lnTo>
                    <a:pt x="4347" y="7214"/>
                  </a:lnTo>
                  <a:lnTo>
                    <a:pt x="6498" y="5960"/>
                  </a:lnTo>
                  <a:lnTo>
                    <a:pt x="3272" y="44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9"/>
            <p:cNvSpPr/>
            <p:nvPr/>
          </p:nvSpPr>
          <p:spPr>
            <a:xfrm>
              <a:off x="4990980" y="3593478"/>
              <a:ext cx="235270" cy="136721"/>
            </a:xfrm>
            <a:custGeom>
              <a:avLst/>
              <a:gdLst/>
              <a:ahLst/>
              <a:cxnLst/>
              <a:rect l="l" t="t" r="r" b="b"/>
              <a:pathLst>
                <a:path w="6632" h="3854" extrusionOk="0">
                  <a:moveTo>
                    <a:pt x="2106" y="0"/>
                  </a:moveTo>
                  <a:lnTo>
                    <a:pt x="0" y="1255"/>
                  </a:lnTo>
                  <a:lnTo>
                    <a:pt x="717" y="3764"/>
                  </a:lnTo>
                  <a:lnTo>
                    <a:pt x="4526" y="3854"/>
                  </a:lnTo>
                  <a:lnTo>
                    <a:pt x="6632" y="2644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9"/>
            <p:cNvSpPr/>
            <p:nvPr/>
          </p:nvSpPr>
          <p:spPr>
            <a:xfrm>
              <a:off x="4878100" y="3637998"/>
              <a:ext cx="386323" cy="538901"/>
            </a:xfrm>
            <a:custGeom>
              <a:avLst/>
              <a:gdLst/>
              <a:ahLst/>
              <a:cxnLst/>
              <a:rect l="l" t="t" r="r" b="b"/>
              <a:pathLst>
                <a:path w="10890" h="15191" extrusionOk="0">
                  <a:moveTo>
                    <a:pt x="3182" y="0"/>
                  </a:moveTo>
                  <a:lnTo>
                    <a:pt x="1" y="1837"/>
                  </a:lnTo>
                  <a:lnTo>
                    <a:pt x="1" y="7035"/>
                  </a:lnTo>
                  <a:lnTo>
                    <a:pt x="3182" y="12591"/>
                  </a:lnTo>
                  <a:lnTo>
                    <a:pt x="7708" y="15190"/>
                  </a:lnTo>
                  <a:lnTo>
                    <a:pt x="10889" y="13353"/>
                  </a:lnTo>
                  <a:lnTo>
                    <a:pt x="10889" y="8155"/>
                  </a:lnTo>
                  <a:lnTo>
                    <a:pt x="7708" y="2599"/>
                  </a:lnTo>
                  <a:lnTo>
                    <a:pt x="31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9"/>
            <p:cNvSpPr/>
            <p:nvPr/>
          </p:nvSpPr>
          <p:spPr>
            <a:xfrm>
              <a:off x="5644280" y="3275555"/>
              <a:ext cx="87481" cy="79499"/>
            </a:xfrm>
            <a:custGeom>
              <a:avLst/>
              <a:gdLst/>
              <a:ahLst/>
              <a:cxnLst/>
              <a:rect l="l" t="t" r="r" b="b"/>
              <a:pathLst>
                <a:path w="2466" h="2241" extrusionOk="0">
                  <a:moveTo>
                    <a:pt x="628" y="0"/>
                  </a:moveTo>
                  <a:lnTo>
                    <a:pt x="1" y="180"/>
                  </a:lnTo>
                  <a:lnTo>
                    <a:pt x="1" y="1210"/>
                  </a:lnTo>
                  <a:lnTo>
                    <a:pt x="1838" y="2241"/>
                  </a:lnTo>
                  <a:lnTo>
                    <a:pt x="2465" y="986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9"/>
            <p:cNvSpPr/>
            <p:nvPr/>
          </p:nvSpPr>
          <p:spPr>
            <a:xfrm>
              <a:off x="5709482" y="3305744"/>
              <a:ext cx="106531" cy="49310"/>
            </a:xfrm>
            <a:custGeom>
              <a:avLst/>
              <a:gdLst/>
              <a:ahLst/>
              <a:cxnLst/>
              <a:rect l="l" t="t" r="r" b="b"/>
              <a:pathLst>
                <a:path w="3003" h="1390" extrusionOk="0">
                  <a:moveTo>
                    <a:pt x="2823" y="1"/>
                  </a:moveTo>
                  <a:lnTo>
                    <a:pt x="0" y="404"/>
                  </a:lnTo>
                  <a:lnTo>
                    <a:pt x="0" y="1390"/>
                  </a:lnTo>
                  <a:lnTo>
                    <a:pt x="2599" y="1390"/>
                  </a:lnTo>
                  <a:lnTo>
                    <a:pt x="3002" y="1031"/>
                  </a:lnTo>
                  <a:lnTo>
                    <a:pt x="28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9"/>
            <p:cNvSpPr/>
            <p:nvPr/>
          </p:nvSpPr>
          <p:spPr>
            <a:xfrm>
              <a:off x="5801681" y="3272363"/>
              <a:ext cx="65203" cy="82692"/>
            </a:xfrm>
            <a:custGeom>
              <a:avLst/>
              <a:gdLst/>
              <a:ahLst/>
              <a:cxnLst/>
              <a:rect l="l" t="t" r="r" b="b"/>
              <a:pathLst>
                <a:path w="1838" h="2331" extrusionOk="0">
                  <a:moveTo>
                    <a:pt x="807" y="1"/>
                  </a:moveTo>
                  <a:lnTo>
                    <a:pt x="0" y="1345"/>
                  </a:lnTo>
                  <a:lnTo>
                    <a:pt x="0" y="2331"/>
                  </a:lnTo>
                  <a:lnTo>
                    <a:pt x="1837" y="1300"/>
                  </a:lnTo>
                  <a:lnTo>
                    <a:pt x="1837" y="270"/>
                  </a:lnTo>
                  <a:lnTo>
                    <a:pt x="8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9"/>
            <p:cNvSpPr/>
            <p:nvPr/>
          </p:nvSpPr>
          <p:spPr>
            <a:xfrm>
              <a:off x="5644280" y="3191303"/>
              <a:ext cx="222606" cy="128810"/>
            </a:xfrm>
            <a:custGeom>
              <a:avLst/>
              <a:gdLst/>
              <a:ahLst/>
              <a:cxnLst/>
              <a:rect l="l" t="t" r="r" b="b"/>
              <a:pathLst>
                <a:path w="6275" h="3631" extrusionOk="0">
                  <a:moveTo>
                    <a:pt x="1838" y="1"/>
                  </a:moveTo>
                  <a:lnTo>
                    <a:pt x="1" y="1076"/>
                  </a:lnTo>
                  <a:lnTo>
                    <a:pt x="1" y="2555"/>
                  </a:lnTo>
                  <a:lnTo>
                    <a:pt x="1838" y="3630"/>
                  </a:lnTo>
                  <a:lnTo>
                    <a:pt x="4437" y="3630"/>
                  </a:lnTo>
                  <a:lnTo>
                    <a:pt x="6274" y="2555"/>
                  </a:lnTo>
                  <a:lnTo>
                    <a:pt x="6274" y="1076"/>
                  </a:lnTo>
                  <a:lnTo>
                    <a:pt x="44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9"/>
            <p:cNvSpPr/>
            <p:nvPr/>
          </p:nvSpPr>
          <p:spPr>
            <a:xfrm>
              <a:off x="5669715" y="3205600"/>
              <a:ext cx="49310" cy="54099"/>
            </a:xfrm>
            <a:custGeom>
              <a:avLst/>
              <a:gdLst/>
              <a:ahLst/>
              <a:cxnLst/>
              <a:rect l="l" t="t" r="r" b="b"/>
              <a:pathLst>
                <a:path w="1390" h="1525" extrusionOk="0">
                  <a:moveTo>
                    <a:pt x="1390" y="1"/>
                  </a:moveTo>
                  <a:lnTo>
                    <a:pt x="1" y="852"/>
                  </a:lnTo>
                  <a:lnTo>
                    <a:pt x="1" y="1524"/>
                  </a:lnTo>
                  <a:lnTo>
                    <a:pt x="1390" y="718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9"/>
            <p:cNvSpPr/>
            <p:nvPr/>
          </p:nvSpPr>
          <p:spPr>
            <a:xfrm>
              <a:off x="5718990" y="3205600"/>
              <a:ext cx="73185" cy="25471"/>
            </a:xfrm>
            <a:custGeom>
              <a:avLst/>
              <a:gdLst/>
              <a:ahLst/>
              <a:cxnLst/>
              <a:rect l="l" t="t" r="r" b="b"/>
              <a:pathLst>
                <a:path w="2063" h="718" extrusionOk="0">
                  <a:moveTo>
                    <a:pt x="1" y="1"/>
                  </a:moveTo>
                  <a:lnTo>
                    <a:pt x="1" y="718"/>
                  </a:lnTo>
                  <a:lnTo>
                    <a:pt x="2062" y="718"/>
                  </a:lnTo>
                  <a:lnTo>
                    <a:pt x="20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9"/>
            <p:cNvSpPr/>
            <p:nvPr/>
          </p:nvSpPr>
          <p:spPr>
            <a:xfrm>
              <a:off x="5792138" y="3205600"/>
              <a:ext cx="49310" cy="54099"/>
            </a:xfrm>
            <a:custGeom>
              <a:avLst/>
              <a:gdLst/>
              <a:ahLst/>
              <a:cxnLst/>
              <a:rect l="l" t="t" r="r" b="b"/>
              <a:pathLst>
                <a:path w="1390" h="1525" extrusionOk="0">
                  <a:moveTo>
                    <a:pt x="0" y="1"/>
                  </a:moveTo>
                  <a:lnTo>
                    <a:pt x="0" y="718"/>
                  </a:lnTo>
                  <a:lnTo>
                    <a:pt x="1389" y="1524"/>
                  </a:lnTo>
                  <a:lnTo>
                    <a:pt x="1389" y="8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9"/>
            <p:cNvSpPr/>
            <p:nvPr/>
          </p:nvSpPr>
          <p:spPr>
            <a:xfrm>
              <a:off x="5669715" y="3231035"/>
              <a:ext cx="171734" cy="74746"/>
            </a:xfrm>
            <a:custGeom>
              <a:avLst/>
              <a:gdLst/>
              <a:ahLst/>
              <a:cxnLst/>
              <a:rect l="l" t="t" r="r" b="b"/>
              <a:pathLst>
                <a:path w="4841" h="2107" extrusionOk="0">
                  <a:moveTo>
                    <a:pt x="1390" y="1"/>
                  </a:moveTo>
                  <a:lnTo>
                    <a:pt x="1" y="807"/>
                  </a:lnTo>
                  <a:lnTo>
                    <a:pt x="1" y="1300"/>
                  </a:lnTo>
                  <a:lnTo>
                    <a:pt x="1390" y="2107"/>
                  </a:lnTo>
                  <a:lnTo>
                    <a:pt x="3451" y="2107"/>
                  </a:lnTo>
                  <a:lnTo>
                    <a:pt x="4840" y="1300"/>
                  </a:lnTo>
                  <a:lnTo>
                    <a:pt x="4840" y="80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9"/>
            <p:cNvSpPr/>
            <p:nvPr/>
          </p:nvSpPr>
          <p:spPr>
            <a:xfrm>
              <a:off x="5703097" y="3529872"/>
              <a:ext cx="600911" cy="351344"/>
            </a:xfrm>
            <a:custGeom>
              <a:avLst/>
              <a:gdLst/>
              <a:ahLst/>
              <a:cxnLst/>
              <a:rect l="l" t="t" r="r" b="b"/>
              <a:pathLst>
                <a:path w="16939" h="9904" extrusionOk="0">
                  <a:moveTo>
                    <a:pt x="14161" y="1"/>
                  </a:moveTo>
                  <a:lnTo>
                    <a:pt x="7305" y="3944"/>
                  </a:lnTo>
                  <a:lnTo>
                    <a:pt x="6274" y="3362"/>
                  </a:lnTo>
                  <a:lnTo>
                    <a:pt x="5736" y="3362"/>
                  </a:lnTo>
                  <a:lnTo>
                    <a:pt x="5736" y="3675"/>
                  </a:lnTo>
                  <a:lnTo>
                    <a:pt x="6767" y="4258"/>
                  </a:lnTo>
                  <a:lnTo>
                    <a:pt x="359" y="7977"/>
                  </a:lnTo>
                  <a:lnTo>
                    <a:pt x="1" y="7843"/>
                  </a:lnTo>
                  <a:lnTo>
                    <a:pt x="1" y="8156"/>
                  </a:lnTo>
                  <a:lnTo>
                    <a:pt x="673" y="9904"/>
                  </a:lnTo>
                  <a:lnTo>
                    <a:pt x="1076" y="9680"/>
                  </a:lnTo>
                  <a:lnTo>
                    <a:pt x="539" y="8336"/>
                  </a:lnTo>
                  <a:lnTo>
                    <a:pt x="14161" y="449"/>
                  </a:lnTo>
                  <a:lnTo>
                    <a:pt x="16536" y="763"/>
                  </a:lnTo>
                  <a:lnTo>
                    <a:pt x="16939" y="494"/>
                  </a:lnTo>
                  <a:lnTo>
                    <a:pt x="16939" y="180"/>
                  </a:lnTo>
                  <a:lnTo>
                    <a:pt x="16356" y="270"/>
                  </a:lnTo>
                  <a:lnTo>
                    <a:pt x="14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9"/>
            <p:cNvSpPr/>
            <p:nvPr/>
          </p:nvSpPr>
          <p:spPr>
            <a:xfrm>
              <a:off x="5703097" y="3523522"/>
              <a:ext cx="600911" cy="348152"/>
            </a:xfrm>
            <a:custGeom>
              <a:avLst/>
              <a:gdLst/>
              <a:ahLst/>
              <a:cxnLst/>
              <a:rect l="l" t="t" r="r" b="b"/>
              <a:pathLst>
                <a:path w="16939" h="9814" extrusionOk="0">
                  <a:moveTo>
                    <a:pt x="13937" y="1"/>
                  </a:moveTo>
                  <a:lnTo>
                    <a:pt x="7170" y="3899"/>
                  </a:lnTo>
                  <a:lnTo>
                    <a:pt x="6140" y="3317"/>
                  </a:lnTo>
                  <a:lnTo>
                    <a:pt x="5736" y="3541"/>
                  </a:lnTo>
                  <a:lnTo>
                    <a:pt x="6767" y="4168"/>
                  </a:lnTo>
                  <a:lnTo>
                    <a:pt x="1" y="8022"/>
                  </a:lnTo>
                  <a:lnTo>
                    <a:pt x="673" y="9814"/>
                  </a:lnTo>
                  <a:lnTo>
                    <a:pt x="1076" y="9545"/>
                  </a:lnTo>
                  <a:lnTo>
                    <a:pt x="539" y="8201"/>
                  </a:lnTo>
                  <a:lnTo>
                    <a:pt x="14161" y="314"/>
                  </a:lnTo>
                  <a:lnTo>
                    <a:pt x="16536" y="628"/>
                  </a:lnTo>
                  <a:lnTo>
                    <a:pt x="16939" y="359"/>
                  </a:lnTo>
                  <a:lnTo>
                    <a:pt x="139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9"/>
            <p:cNvSpPr/>
            <p:nvPr/>
          </p:nvSpPr>
          <p:spPr>
            <a:xfrm>
              <a:off x="6028967" y="3706322"/>
              <a:ext cx="114513" cy="74746"/>
            </a:xfrm>
            <a:custGeom>
              <a:avLst/>
              <a:gdLst/>
              <a:ahLst/>
              <a:cxnLst/>
              <a:rect l="l" t="t" r="r" b="b"/>
              <a:pathLst>
                <a:path w="3228" h="2107" extrusionOk="0">
                  <a:moveTo>
                    <a:pt x="225" y="1"/>
                  </a:moveTo>
                  <a:lnTo>
                    <a:pt x="1" y="90"/>
                  </a:lnTo>
                  <a:lnTo>
                    <a:pt x="1" y="404"/>
                  </a:lnTo>
                  <a:lnTo>
                    <a:pt x="2958" y="2107"/>
                  </a:lnTo>
                  <a:lnTo>
                    <a:pt x="3227" y="161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9"/>
            <p:cNvSpPr/>
            <p:nvPr/>
          </p:nvSpPr>
          <p:spPr>
            <a:xfrm>
              <a:off x="6145004" y="3610967"/>
              <a:ext cx="287773" cy="170103"/>
            </a:xfrm>
            <a:custGeom>
              <a:avLst/>
              <a:gdLst/>
              <a:ahLst/>
              <a:cxnLst/>
              <a:rect l="l" t="t" r="r" b="b"/>
              <a:pathLst>
                <a:path w="8112" h="4795" extrusionOk="0">
                  <a:moveTo>
                    <a:pt x="7753" y="0"/>
                  </a:moveTo>
                  <a:lnTo>
                    <a:pt x="1" y="4347"/>
                  </a:lnTo>
                  <a:lnTo>
                    <a:pt x="135" y="4571"/>
                  </a:lnTo>
                  <a:lnTo>
                    <a:pt x="359" y="4795"/>
                  </a:lnTo>
                  <a:lnTo>
                    <a:pt x="8111" y="314"/>
                  </a:lnTo>
                  <a:lnTo>
                    <a:pt x="8111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9"/>
            <p:cNvSpPr/>
            <p:nvPr/>
          </p:nvSpPr>
          <p:spPr>
            <a:xfrm>
              <a:off x="6133900" y="3760385"/>
              <a:ext cx="23875" cy="20682"/>
            </a:xfrm>
            <a:custGeom>
              <a:avLst/>
              <a:gdLst/>
              <a:ahLst/>
              <a:cxnLst/>
              <a:rect l="l" t="t" r="r" b="b"/>
              <a:pathLst>
                <a:path w="673" h="583" extrusionOk="0">
                  <a:moveTo>
                    <a:pt x="359" y="0"/>
                  </a:moveTo>
                  <a:lnTo>
                    <a:pt x="0" y="269"/>
                  </a:lnTo>
                  <a:lnTo>
                    <a:pt x="0" y="583"/>
                  </a:lnTo>
                  <a:lnTo>
                    <a:pt x="672" y="583"/>
                  </a:lnTo>
                  <a:lnTo>
                    <a:pt x="672" y="269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9"/>
            <p:cNvSpPr/>
            <p:nvPr/>
          </p:nvSpPr>
          <p:spPr>
            <a:xfrm>
              <a:off x="6028967" y="3536257"/>
              <a:ext cx="403812" cy="233709"/>
            </a:xfrm>
            <a:custGeom>
              <a:avLst/>
              <a:gdLst/>
              <a:ahLst/>
              <a:cxnLst/>
              <a:rect l="l" t="t" r="r" b="b"/>
              <a:pathLst>
                <a:path w="11383" h="6588" extrusionOk="0">
                  <a:moveTo>
                    <a:pt x="7753" y="0"/>
                  </a:moveTo>
                  <a:lnTo>
                    <a:pt x="1" y="4481"/>
                  </a:lnTo>
                  <a:lnTo>
                    <a:pt x="1" y="4884"/>
                  </a:lnTo>
                  <a:lnTo>
                    <a:pt x="2958" y="6587"/>
                  </a:lnTo>
                  <a:lnTo>
                    <a:pt x="3630" y="6587"/>
                  </a:lnTo>
                  <a:lnTo>
                    <a:pt x="11382" y="2106"/>
                  </a:lnTo>
                  <a:lnTo>
                    <a:pt x="11382" y="1703"/>
                  </a:lnTo>
                  <a:lnTo>
                    <a:pt x="84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9"/>
            <p:cNvSpPr/>
            <p:nvPr/>
          </p:nvSpPr>
          <p:spPr>
            <a:xfrm>
              <a:off x="6165686" y="3784224"/>
              <a:ext cx="112881" cy="76342"/>
            </a:xfrm>
            <a:custGeom>
              <a:avLst/>
              <a:gdLst/>
              <a:ahLst/>
              <a:cxnLst/>
              <a:rect l="l" t="t" r="r" b="b"/>
              <a:pathLst>
                <a:path w="3182" h="2152" extrusionOk="0">
                  <a:moveTo>
                    <a:pt x="180" y="0"/>
                  </a:moveTo>
                  <a:lnTo>
                    <a:pt x="0" y="135"/>
                  </a:lnTo>
                  <a:lnTo>
                    <a:pt x="0" y="449"/>
                  </a:lnTo>
                  <a:lnTo>
                    <a:pt x="2958" y="2151"/>
                  </a:lnTo>
                  <a:lnTo>
                    <a:pt x="3182" y="1658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9"/>
            <p:cNvSpPr/>
            <p:nvPr/>
          </p:nvSpPr>
          <p:spPr>
            <a:xfrm>
              <a:off x="6281723" y="3688833"/>
              <a:ext cx="287738" cy="171734"/>
            </a:xfrm>
            <a:custGeom>
              <a:avLst/>
              <a:gdLst/>
              <a:ahLst/>
              <a:cxnLst/>
              <a:rect l="l" t="t" r="r" b="b"/>
              <a:pathLst>
                <a:path w="8111" h="4841" extrusionOk="0">
                  <a:moveTo>
                    <a:pt x="7708" y="1"/>
                  </a:moveTo>
                  <a:lnTo>
                    <a:pt x="0" y="4347"/>
                  </a:lnTo>
                  <a:lnTo>
                    <a:pt x="135" y="4571"/>
                  </a:lnTo>
                  <a:lnTo>
                    <a:pt x="359" y="4840"/>
                  </a:lnTo>
                  <a:lnTo>
                    <a:pt x="8111" y="359"/>
                  </a:lnTo>
                  <a:lnTo>
                    <a:pt x="8111" y="46"/>
                  </a:lnTo>
                  <a:lnTo>
                    <a:pt x="770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9"/>
            <p:cNvSpPr/>
            <p:nvPr/>
          </p:nvSpPr>
          <p:spPr>
            <a:xfrm>
              <a:off x="6270584" y="3839848"/>
              <a:ext cx="23875" cy="20717"/>
            </a:xfrm>
            <a:custGeom>
              <a:avLst/>
              <a:gdLst/>
              <a:ahLst/>
              <a:cxnLst/>
              <a:rect l="l" t="t" r="r" b="b"/>
              <a:pathLst>
                <a:path w="673" h="584" extrusionOk="0">
                  <a:moveTo>
                    <a:pt x="359" y="1"/>
                  </a:moveTo>
                  <a:lnTo>
                    <a:pt x="1" y="270"/>
                  </a:lnTo>
                  <a:lnTo>
                    <a:pt x="1" y="583"/>
                  </a:lnTo>
                  <a:lnTo>
                    <a:pt x="673" y="583"/>
                  </a:lnTo>
                  <a:lnTo>
                    <a:pt x="673" y="27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9"/>
            <p:cNvSpPr/>
            <p:nvPr/>
          </p:nvSpPr>
          <p:spPr>
            <a:xfrm>
              <a:off x="6165686" y="3615720"/>
              <a:ext cx="403776" cy="233709"/>
            </a:xfrm>
            <a:custGeom>
              <a:avLst/>
              <a:gdLst/>
              <a:ahLst/>
              <a:cxnLst/>
              <a:rect l="l" t="t" r="r" b="b"/>
              <a:pathLst>
                <a:path w="11382" h="6588" extrusionOk="0">
                  <a:moveTo>
                    <a:pt x="7752" y="1"/>
                  </a:moveTo>
                  <a:lnTo>
                    <a:pt x="0" y="4482"/>
                  </a:lnTo>
                  <a:lnTo>
                    <a:pt x="0" y="4885"/>
                  </a:lnTo>
                  <a:lnTo>
                    <a:pt x="2958" y="6588"/>
                  </a:lnTo>
                  <a:lnTo>
                    <a:pt x="3630" y="6588"/>
                  </a:lnTo>
                  <a:lnTo>
                    <a:pt x="11382" y="2107"/>
                  </a:lnTo>
                  <a:lnTo>
                    <a:pt x="11382" y="1703"/>
                  </a:lnTo>
                  <a:lnTo>
                    <a:pt x="84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9"/>
            <p:cNvSpPr/>
            <p:nvPr/>
          </p:nvSpPr>
          <p:spPr>
            <a:xfrm>
              <a:off x="6300808" y="3863687"/>
              <a:ext cx="114478" cy="74746"/>
            </a:xfrm>
            <a:custGeom>
              <a:avLst/>
              <a:gdLst/>
              <a:ahLst/>
              <a:cxnLst/>
              <a:rect l="l" t="t" r="r" b="b"/>
              <a:pathLst>
                <a:path w="3227" h="2107" extrusionOk="0">
                  <a:moveTo>
                    <a:pt x="224" y="1"/>
                  </a:moveTo>
                  <a:lnTo>
                    <a:pt x="0" y="91"/>
                  </a:lnTo>
                  <a:lnTo>
                    <a:pt x="0" y="404"/>
                  </a:lnTo>
                  <a:lnTo>
                    <a:pt x="2958" y="2107"/>
                  </a:lnTo>
                  <a:lnTo>
                    <a:pt x="3226" y="1614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9"/>
            <p:cNvSpPr/>
            <p:nvPr/>
          </p:nvSpPr>
          <p:spPr>
            <a:xfrm>
              <a:off x="6416846" y="3768332"/>
              <a:ext cx="287738" cy="170103"/>
            </a:xfrm>
            <a:custGeom>
              <a:avLst/>
              <a:gdLst/>
              <a:ahLst/>
              <a:cxnLst/>
              <a:rect l="l" t="t" r="r" b="b"/>
              <a:pathLst>
                <a:path w="8111" h="4795" extrusionOk="0">
                  <a:moveTo>
                    <a:pt x="7752" y="0"/>
                  </a:moveTo>
                  <a:lnTo>
                    <a:pt x="0" y="4302"/>
                  </a:lnTo>
                  <a:lnTo>
                    <a:pt x="135" y="4526"/>
                  </a:lnTo>
                  <a:lnTo>
                    <a:pt x="359" y="4795"/>
                  </a:lnTo>
                  <a:lnTo>
                    <a:pt x="8111" y="314"/>
                  </a:lnTo>
                  <a:lnTo>
                    <a:pt x="8111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9"/>
            <p:cNvSpPr/>
            <p:nvPr/>
          </p:nvSpPr>
          <p:spPr>
            <a:xfrm>
              <a:off x="6405707" y="3917750"/>
              <a:ext cx="23875" cy="20682"/>
            </a:xfrm>
            <a:custGeom>
              <a:avLst/>
              <a:gdLst/>
              <a:ahLst/>
              <a:cxnLst/>
              <a:rect l="l" t="t" r="r" b="b"/>
              <a:pathLst>
                <a:path w="673" h="583" extrusionOk="0">
                  <a:moveTo>
                    <a:pt x="359" y="0"/>
                  </a:moveTo>
                  <a:lnTo>
                    <a:pt x="1" y="269"/>
                  </a:lnTo>
                  <a:lnTo>
                    <a:pt x="1" y="583"/>
                  </a:lnTo>
                  <a:lnTo>
                    <a:pt x="673" y="583"/>
                  </a:lnTo>
                  <a:lnTo>
                    <a:pt x="673" y="269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9"/>
            <p:cNvSpPr/>
            <p:nvPr/>
          </p:nvSpPr>
          <p:spPr>
            <a:xfrm>
              <a:off x="6300808" y="3693622"/>
              <a:ext cx="403776" cy="233709"/>
            </a:xfrm>
            <a:custGeom>
              <a:avLst/>
              <a:gdLst/>
              <a:ahLst/>
              <a:cxnLst/>
              <a:rect l="l" t="t" r="r" b="b"/>
              <a:pathLst>
                <a:path w="11382" h="6588" extrusionOk="0">
                  <a:moveTo>
                    <a:pt x="7797" y="0"/>
                  </a:moveTo>
                  <a:lnTo>
                    <a:pt x="0" y="4481"/>
                  </a:lnTo>
                  <a:lnTo>
                    <a:pt x="0" y="4885"/>
                  </a:lnTo>
                  <a:lnTo>
                    <a:pt x="2958" y="6587"/>
                  </a:lnTo>
                  <a:lnTo>
                    <a:pt x="3630" y="6587"/>
                  </a:lnTo>
                  <a:lnTo>
                    <a:pt x="11382" y="2106"/>
                  </a:lnTo>
                  <a:lnTo>
                    <a:pt x="11382" y="1703"/>
                  </a:lnTo>
                  <a:lnTo>
                    <a:pt x="84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9"/>
            <p:cNvSpPr/>
            <p:nvPr/>
          </p:nvSpPr>
          <p:spPr>
            <a:xfrm>
              <a:off x="6437492" y="3941589"/>
              <a:ext cx="112917" cy="74746"/>
            </a:xfrm>
            <a:custGeom>
              <a:avLst/>
              <a:gdLst/>
              <a:ahLst/>
              <a:cxnLst/>
              <a:rect l="l" t="t" r="r" b="b"/>
              <a:pathLst>
                <a:path w="3183" h="2107" extrusionOk="0">
                  <a:moveTo>
                    <a:pt x="180" y="1"/>
                  </a:moveTo>
                  <a:lnTo>
                    <a:pt x="1" y="90"/>
                  </a:lnTo>
                  <a:lnTo>
                    <a:pt x="1" y="404"/>
                  </a:lnTo>
                  <a:lnTo>
                    <a:pt x="2958" y="2107"/>
                  </a:lnTo>
                  <a:lnTo>
                    <a:pt x="3182" y="1659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9"/>
            <p:cNvSpPr/>
            <p:nvPr/>
          </p:nvSpPr>
          <p:spPr>
            <a:xfrm>
              <a:off x="6553529" y="3846234"/>
              <a:ext cx="287773" cy="170103"/>
            </a:xfrm>
            <a:custGeom>
              <a:avLst/>
              <a:gdLst/>
              <a:ahLst/>
              <a:cxnLst/>
              <a:rect l="l" t="t" r="r" b="b"/>
              <a:pathLst>
                <a:path w="8112" h="4795" extrusionOk="0">
                  <a:moveTo>
                    <a:pt x="7708" y="0"/>
                  </a:moveTo>
                  <a:lnTo>
                    <a:pt x="1" y="4347"/>
                  </a:lnTo>
                  <a:lnTo>
                    <a:pt x="135" y="4571"/>
                  </a:lnTo>
                  <a:lnTo>
                    <a:pt x="359" y="4795"/>
                  </a:lnTo>
                  <a:lnTo>
                    <a:pt x="8111" y="314"/>
                  </a:lnTo>
                  <a:lnTo>
                    <a:pt x="8111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9"/>
            <p:cNvSpPr/>
            <p:nvPr/>
          </p:nvSpPr>
          <p:spPr>
            <a:xfrm>
              <a:off x="6542426" y="3997213"/>
              <a:ext cx="23875" cy="19121"/>
            </a:xfrm>
            <a:custGeom>
              <a:avLst/>
              <a:gdLst/>
              <a:ahLst/>
              <a:cxnLst/>
              <a:rect l="l" t="t" r="r" b="b"/>
              <a:pathLst>
                <a:path w="673" h="539" extrusionOk="0">
                  <a:moveTo>
                    <a:pt x="359" y="1"/>
                  </a:moveTo>
                  <a:lnTo>
                    <a:pt x="0" y="225"/>
                  </a:lnTo>
                  <a:lnTo>
                    <a:pt x="0" y="539"/>
                  </a:lnTo>
                  <a:lnTo>
                    <a:pt x="672" y="539"/>
                  </a:lnTo>
                  <a:lnTo>
                    <a:pt x="672" y="225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9"/>
            <p:cNvSpPr/>
            <p:nvPr/>
          </p:nvSpPr>
          <p:spPr>
            <a:xfrm>
              <a:off x="6437492" y="3773085"/>
              <a:ext cx="403812" cy="232113"/>
            </a:xfrm>
            <a:custGeom>
              <a:avLst/>
              <a:gdLst/>
              <a:ahLst/>
              <a:cxnLst/>
              <a:rect l="l" t="t" r="r" b="b"/>
              <a:pathLst>
                <a:path w="11383" h="6543" extrusionOk="0">
                  <a:moveTo>
                    <a:pt x="7753" y="1"/>
                  </a:moveTo>
                  <a:lnTo>
                    <a:pt x="1" y="4482"/>
                  </a:lnTo>
                  <a:lnTo>
                    <a:pt x="1" y="4840"/>
                  </a:lnTo>
                  <a:lnTo>
                    <a:pt x="2958" y="6543"/>
                  </a:lnTo>
                  <a:lnTo>
                    <a:pt x="3630" y="6543"/>
                  </a:lnTo>
                  <a:lnTo>
                    <a:pt x="11382" y="2062"/>
                  </a:lnTo>
                  <a:lnTo>
                    <a:pt x="11382" y="1704"/>
                  </a:lnTo>
                  <a:lnTo>
                    <a:pt x="84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9"/>
            <p:cNvSpPr/>
            <p:nvPr/>
          </p:nvSpPr>
          <p:spPr>
            <a:xfrm>
              <a:off x="6572615" y="4021087"/>
              <a:ext cx="114478" cy="74746"/>
            </a:xfrm>
            <a:custGeom>
              <a:avLst/>
              <a:gdLst/>
              <a:ahLst/>
              <a:cxnLst/>
              <a:rect l="l" t="t" r="r" b="b"/>
              <a:pathLst>
                <a:path w="3227" h="2107" extrusionOk="0">
                  <a:moveTo>
                    <a:pt x="225" y="0"/>
                  </a:moveTo>
                  <a:lnTo>
                    <a:pt x="1" y="90"/>
                  </a:lnTo>
                  <a:lnTo>
                    <a:pt x="1" y="403"/>
                  </a:lnTo>
                  <a:lnTo>
                    <a:pt x="2958" y="2106"/>
                  </a:lnTo>
                  <a:lnTo>
                    <a:pt x="3227" y="1613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9"/>
            <p:cNvSpPr/>
            <p:nvPr/>
          </p:nvSpPr>
          <p:spPr>
            <a:xfrm>
              <a:off x="6690248" y="3925697"/>
              <a:ext cx="287773" cy="170138"/>
            </a:xfrm>
            <a:custGeom>
              <a:avLst/>
              <a:gdLst/>
              <a:ahLst/>
              <a:cxnLst/>
              <a:rect l="l" t="t" r="r" b="b"/>
              <a:pathLst>
                <a:path w="8112" h="4796" extrusionOk="0">
                  <a:moveTo>
                    <a:pt x="7708" y="1"/>
                  </a:moveTo>
                  <a:lnTo>
                    <a:pt x="1" y="4302"/>
                  </a:lnTo>
                  <a:lnTo>
                    <a:pt x="135" y="4526"/>
                  </a:lnTo>
                  <a:lnTo>
                    <a:pt x="314" y="4795"/>
                  </a:lnTo>
                  <a:lnTo>
                    <a:pt x="8111" y="314"/>
                  </a:lnTo>
                  <a:lnTo>
                    <a:pt x="8111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9"/>
            <p:cNvSpPr/>
            <p:nvPr/>
          </p:nvSpPr>
          <p:spPr>
            <a:xfrm>
              <a:off x="6677548" y="4075115"/>
              <a:ext cx="23875" cy="20717"/>
            </a:xfrm>
            <a:custGeom>
              <a:avLst/>
              <a:gdLst/>
              <a:ahLst/>
              <a:cxnLst/>
              <a:rect l="l" t="t" r="r" b="b"/>
              <a:pathLst>
                <a:path w="673" h="584" extrusionOk="0">
                  <a:moveTo>
                    <a:pt x="403" y="1"/>
                  </a:moveTo>
                  <a:lnTo>
                    <a:pt x="0" y="269"/>
                  </a:lnTo>
                  <a:lnTo>
                    <a:pt x="0" y="583"/>
                  </a:lnTo>
                  <a:lnTo>
                    <a:pt x="672" y="583"/>
                  </a:lnTo>
                  <a:lnTo>
                    <a:pt x="672" y="269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9"/>
            <p:cNvSpPr/>
            <p:nvPr/>
          </p:nvSpPr>
          <p:spPr>
            <a:xfrm>
              <a:off x="6572615" y="3850987"/>
              <a:ext cx="405408" cy="233709"/>
            </a:xfrm>
            <a:custGeom>
              <a:avLst/>
              <a:gdLst/>
              <a:ahLst/>
              <a:cxnLst/>
              <a:rect l="l" t="t" r="r" b="b"/>
              <a:pathLst>
                <a:path w="11428" h="6588" extrusionOk="0">
                  <a:moveTo>
                    <a:pt x="7797" y="0"/>
                  </a:moveTo>
                  <a:lnTo>
                    <a:pt x="1" y="4481"/>
                  </a:lnTo>
                  <a:lnTo>
                    <a:pt x="1" y="4885"/>
                  </a:lnTo>
                  <a:lnTo>
                    <a:pt x="2958" y="6587"/>
                  </a:lnTo>
                  <a:lnTo>
                    <a:pt x="3630" y="6587"/>
                  </a:lnTo>
                  <a:lnTo>
                    <a:pt x="11427" y="2107"/>
                  </a:lnTo>
                  <a:lnTo>
                    <a:pt x="11427" y="1703"/>
                  </a:lnTo>
                  <a:lnTo>
                    <a:pt x="84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9"/>
            <p:cNvSpPr/>
            <p:nvPr/>
          </p:nvSpPr>
          <p:spPr>
            <a:xfrm>
              <a:off x="5726936" y="3881176"/>
              <a:ext cx="112917" cy="74746"/>
            </a:xfrm>
            <a:custGeom>
              <a:avLst/>
              <a:gdLst/>
              <a:ahLst/>
              <a:cxnLst/>
              <a:rect l="l" t="t" r="r" b="b"/>
              <a:pathLst>
                <a:path w="3183" h="2107" extrusionOk="0">
                  <a:moveTo>
                    <a:pt x="180" y="1"/>
                  </a:moveTo>
                  <a:lnTo>
                    <a:pt x="1" y="90"/>
                  </a:lnTo>
                  <a:lnTo>
                    <a:pt x="1" y="404"/>
                  </a:lnTo>
                  <a:lnTo>
                    <a:pt x="2914" y="2107"/>
                  </a:lnTo>
                  <a:lnTo>
                    <a:pt x="3182" y="1614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9"/>
            <p:cNvSpPr/>
            <p:nvPr/>
          </p:nvSpPr>
          <p:spPr>
            <a:xfrm>
              <a:off x="5843009" y="3785821"/>
              <a:ext cx="287738" cy="170103"/>
            </a:xfrm>
            <a:custGeom>
              <a:avLst/>
              <a:gdLst/>
              <a:ahLst/>
              <a:cxnLst/>
              <a:rect l="l" t="t" r="r" b="b"/>
              <a:pathLst>
                <a:path w="8111" h="4795" extrusionOk="0">
                  <a:moveTo>
                    <a:pt x="7707" y="0"/>
                  </a:moveTo>
                  <a:lnTo>
                    <a:pt x="0" y="4347"/>
                  </a:lnTo>
                  <a:lnTo>
                    <a:pt x="134" y="4571"/>
                  </a:lnTo>
                  <a:lnTo>
                    <a:pt x="314" y="4795"/>
                  </a:lnTo>
                  <a:lnTo>
                    <a:pt x="8111" y="314"/>
                  </a:lnTo>
                  <a:lnTo>
                    <a:pt x="8111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9"/>
            <p:cNvSpPr/>
            <p:nvPr/>
          </p:nvSpPr>
          <p:spPr>
            <a:xfrm>
              <a:off x="5830273" y="3935239"/>
              <a:ext cx="23875" cy="20682"/>
            </a:xfrm>
            <a:custGeom>
              <a:avLst/>
              <a:gdLst/>
              <a:ahLst/>
              <a:cxnLst/>
              <a:rect l="l" t="t" r="r" b="b"/>
              <a:pathLst>
                <a:path w="673" h="583" extrusionOk="0">
                  <a:moveTo>
                    <a:pt x="404" y="0"/>
                  </a:moveTo>
                  <a:lnTo>
                    <a:pt x="1" y="269"/>
                  </a:lnTo>
                  <a:lnTo>
                    <a:pt x="1" y="583"/>
                  </a:lnTo>
                  <a:lnTo>
                    <a:pt x="673" y="583"/>
                  </a:lnTo>
                  <a:lnTo>
                    <a:pt x="673" y="269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9"/>
            <p:cNvSpPr/>
            <p:nvPr/>
          </p:nvSpPr>
          <p:spPr>
            <a:xfrm>
              <a:off x="5726936" y="3712708"/>
              <a:ext cx="403812" cy="232113"/>
            </a:xfrm>
            <a:custGeom>
              <a:avLst/>
              <a:gdLst/>
              <a:ahLst/>
              <a:cxnLst/>
              <a:rect l="l" t="t" r="r" b="b"/>
              <a:pathLst>
                <a:path w="11383" h="6543" extrusionOk="0">
                  <a:moveTo>
                    <a:pt x="7753" y="0"/>
                  </a:moveTo>
                  <a:lnTo>
                    <a:pt x="1" y="4481"/>
                  </a:lnTo>
                  <a:lnTo>
                    <a:pt x="1" y="4839"/>
                  </a:lnTo>
                  <a:lnTo>
                    <a:pt x="2914" y="6542"/>
                  </a:lnTo>
                  <a:lnTo>
                    <a:pt x="3586" y="6542"/>
                  </a:lnTo>
                  <a:lnTo>
                    <a:pt x="11383" y="2061"/>
                  </a:lnTo>
                  <a:lnTo>
                    <a:pt x="11383" y="1703"/>
                  </a:lnTo>
                  <a:lnTo>
                    <a:pt x="8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9"/>
            <p:cNvSpPr/>
            <p:nvPr/>
          </p:nvSpPr>
          <p:spPr>
            <a:xfrm>
              <a:off x="5862059" y="3959078"/>
              <a:ext cx="112917" cy="76342"/>
            </a:xfrm>
            <a:custGeom>
              <a:avLst/>
              <a:gdLst/>
              <a:ahLst/>
              <a:cxnLst/>
              <a:rect l="l" t="t" r="r" b="b"/>
              <a:pathLst>
                <a:path w="3183" h="2152" extrusionOk="0">
                  <a:moveTo>
                    <a:pt x="225" y="1"/>
                  </a:moveTo>
                  <a:lnTo>
                    <a:pt x="1" y="135"/>
                  </a:lnTo>
                  <a:lnTo>
                    <a:pt x="1" y="449"/>
                  </a:lnTo>
                  <a:lnTo>
                    <a:pt x="2958" y="2151"/>
                  </a:lnTo>
                  <a:lnTo>
                    <a:pt x="3182" y="165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9"/>
            <p:cNvSpPr/>
            <p:nvPr/>
          </p:nvSpPr>
          <p:spPr>
            <a:xfrm>
              <a:off x="5978096" y="3863687"/>
              <a:ext cx="287773" cy="171734"/>
            </a:xfrm>
            <a:custGeom>
              <a:avLst/>
              <a:gdLst/>
              <a:ahLst/>
              <a:cxnLst/>
              <a:rect l="l" t="t" r="r" b="b"/>
              <a:pathLst>
                <a:path w="8112" h="4841" extrusionOk="0">
                  <a:moveTo>
                    <a:pt x="7753" y="1"/>
                  </a:moveTo>
                  <a:lnTo>
                    <a:pt x="1" y="4347"/>
                  </a:lnTo>
                  <a:lnTo>
                    <a:pt x="135" y="4572"/>
                  </a:lnTo>
                  <a:lnTo>
                    <a:pt x="359" y="4840"/>
                  </a:lnTo>
                  <a:lnTo>
                    <a:pt x="8111" y="359"/>
                  </a:lnTo>
                  <a:lnTo>
                    <a:pt x="8111" y="46"/>
                  </a:lnTo>
                  <a:lnTo>
                    <a:pt x="7753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9"/>
            <p:cNvSpPr/>
            <p:nvPr/>
          </p:nvSpPr>
          <p:spPr>
            <a:xfrm>
              <a:off x="5966992" y="4014702"/>
              <a:ext cx="23875" cy="20717"/>
            </a:xfrm>
            <a:custGeom>
              <a:avLst/>
              <a:gdLst/>
              <a:ahLst/>
              <a:cxnLst/>
              <a:rect l="l" t="t" r="r" b="b"/>
              <a:pathLst>
                <a:path w="673" h="584" extrusionOk="0">
                  <a:moveTo>
                    <a:pt x="359" y="1"/>
                  </a:moveTo>
                  <a:lnTo>
                    <a:pt x="0" y="270"/>
                  </a:lnTo>
                  <a:lnTo>
                    <a:pt x="0" y="583"/>
                  </a:lnTo>
                  <a:lnTo>
                    <a:pt x="672" y="583"/>
                  </a:lnTo>
                  <a:lnTo>
                    <a:pt x="672" y="27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9"/>
            <p:cNvSpPr/>
            <p:nvPr/>
          </p:nvSpPr>
          <p:spPr>
            <a:xfrm>
              <a:off x="5862059" y="3790574"/>
              <a:ext cx="403812" cy="233709"/>
            </a:xfrm>
            <a:custGeom>
              <a:avLst/>
              <a:gdLst/>
              <a:ahLst/>
              <a:cxnLst/>
              <a:rect l="l" t="t" r="r" b="b"/>
              <a:pathLst>
                <a:path w="11383" h="6588" extrusionOk="0">
                  <a:moveTo>
                    <a:pt x="7753" y="1"/>
                  </a:moveTo>
                  <a:lnTo>
                    <a:pt x="1" y="4482"/>
                  </a:lnTo>
                  <a:lnTo>
                    <a:pt x="1" y="4885"/>
                  </a:lnTo>
                  <a:lnTo>
                    <a:pt x="2958" y="6588"/>
                  </a:lnTo>
                  <a:lnTo>
                    <a:pt x="3630" y="6588"/>
                  </a:lnTo>
                  <a:lnTo>
                    <a:pt x="11382" y="2107"/>
                  </a:lnTo>
                  <a:lnTo>
                    <a:pt x="11382" y="1703"/>
                  </a:lnTo>
                  <a:lnTo>
                    <a:pt x="84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9"/>
            <p:cNvSpPr/>
            <p:nvPr/>
          </p:nvSpPr>
          <p:spPr>
            <a:xfrm>
              <a:off x="5998778" y="4038541"/>
              <a:ext cx="112881" cy="74781"/>
            </a:xfrm>
            <a:custGeom>
              <a:avLst/>
              <a:gdLst/>
              <a:ahLst/>
              <a:cxnLst/>
              <a:rect l="l" t="t" r="r" b="b"/>
              <a:pathLst>
                <a:path w="3182" h="2108" extrusionOk="0">
                  <a:moveTo>
                    <a:pt x="180" y="1"/>
                  </a:moveTo>
                  <a:lnTo>
                    <a:pt x="0" y="91"/>
                  </a:lnTo>
                  <a:lnTo>
                    <a:pt x="0" y="404"/>
                  </a:lnTo>
                  <a:lnTo>
                    <a:pt x="2958" y="2107"/>
                  </a:lnTo>
                  <a:lnTo>
                    <a:pt x="3182" y="1614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9"/>
            <p:cNvSpPr/>
            <p:nvPr/>
          </p:nvSpPr>
          <p:spPr>
            <a:xfrm>
              <a:off x="6114815" y="3943185"/>
              <a:ext cx="287738" cy="170138"/>
            </a:xfrm>
            <a:custGeom>
              <a:avLst/>
              <a:gdLst/>
              <a:ahLst/>
              <a:cxnLst/>
              <a:rect l="l" t="t" r="r" b="b"/>
              <a:pathLst>
                <a:path w="8111" h="4796" extrusionOk="0">
                  <a:moveTo>
                    <a:pt x="7708" y="0"/>
                  </a:moveTo>
                  <a:lnTo>
                    <a:pt x="0" y="4302"/>
                  </a:lnTo>
                  <a:lnTo>
                    <a:pt x="135" y="4526"/>
                  </a:lnTo>
                  <a:lnTo>
                    <a:pt x="359" y="4795"/>
                  </a:lnTo>
                  <a:lnTo>
                    <a:pt x="8111" y="314"/>
                  </a:lnTo>
                  <a:lnTo>
                    <a:pt x="8111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9"/>
            <p:cNvSpPr/>
            <p:nvPr/>
          </p:nvSpPr>
          <p:spPr>
            <a:xfrm>
              <a:off x="6103676" y="4092604"/>
              <a:ext cx="23875" cy="20717"/>
            </a:xfrm>
            <a:custGeom>
              <a:avLst/>
              <a:gdLst/>
              <a:ahLst/>
              <a:cxnLst/>
              <a:rect l="l" t="t" r="r" b="b"/>
              <a:pathLst>
                <a:path w="673" h="584" extrusionOk="0">
                  <a:moveTo>
                    <a:pt x="359" y="1"/>
                  </a:moveTo>
                  <a:lnTo>
                    <a:pt x="1" y="269"/>
                  </a:lnTo>
                  <a:lnTo>
                    <a:pt x="1" y="583"/>
                  </a:lnTo>
                  <a:lnTo>
                    <a:pt x="673" y="583"/>
                  </a:lnTo>
                  <a:lnTo>
                    <a:pt x="673" y="269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9"/>
            <p:cNvSpPr/>
            <p:nvPr/>
          </p:nvSpPr>
          <p:spPr>
            <a:xfrm>
              <a:off x="5998778" y="3868476"/>
              <a:ext cx="403776" cy="233709"/>
            </a:xfrm>
            <a:custGeom>
              <a:avLst/>
              <a:gdLst/>
              <a:ahLst/>
              <a:cxnLst/>
              <a:rect l="l" t="t" r="r" b="b"/>
              <a:pathLst>
                <a:path w="11382" h="6588" extrusionOk="0">
                  <a:moveTo>
                    <a:pt x="7752" y="0"/>
                  </a:moveTo>
                  <a:lnTo>
                    <a:pt x="0" y="4481"/>
                  </a:lnTo>
                  <a:lnTo>
                    <a:pt x="0" y="4885"/>
                  </a:lnTo>
                  <a:lnTo>
                    <a:pt x="2958" y="6587"/>
                  </a:lnTo>
                  <a:lnTo>
                    <a:pt x="3630" y="6587"/>
                  </a:lnTo>
                  <a:lnTo>
                    <a:pt x="11382" y="2106"/>
                  </a:lnTo>
                  <a:lnTo>
                    <a:pt x="11382" y="1703"/>
                  </a:lnTo>
                  <a:lnTo>
                    <a:pt x="8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9"/>
            <p:cNvSpPr/>
            <p:nvPr/>
          </p:nvSpPr>
          <p:spPr>
            <a:xfrm>
              <a:off x="6133900" y="4116443"/>
              <a:ext cx="114478" cy="74746"/>
            </a:xfrm>
            <a:custGeom>
              <a:avLst/>
              <a:gdLst/>
              <a:ahLst/>
              <a:cxnLst/>
              <a:rect l="l" t="t" r="r" b="b"/>
              <a:pathLst>
                <a:path w="3227" h="2107" extrusionOk="0">
                  <a:moveTo>
                    <a:pt x="224" y="1"/>
                  </a:moveTo>
                  <a:lnTo>
                    <a:pt x="0" y="90"/>
                  </a:lnTo>
                  <a:lnTo>
                    <a:pt x="0" y="404"/>
                  </a:lnTo>
                  <a:lnTo>
                    <a:pt x="2958" y="2107"/>
                  </a:lnTo>
                  <a:lnTo>
                    <a:pt x="3226" y="1659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9"/>
            <p:cNvSpPr/>
            <p:nvPr/>
          </p:nvSpPr>
          <p:spPr>
            <a:xfrm>
              <a:off x="6249938" y="4021087"/>
              <a:ext cx="287738" cy="170103"/>
            </a:xfrm>
            <a:custGeom>
              <a:avLst/>
              <a:gdLst/>
              <a:ahLst/>
              <a:cxnLst/>
              <a:rect l="l" t="t" r="r" b="b"/>
              <a:pathLst>
                <a:path w="8111" h="4795" extrusionOk="0">
                  <a:moveTo>
                    <a:pt x="7752" y="0"/>
                  </a:moveTo>
                  <a:lnTo>
                    <a:pt x="0" y="4347"/>
                  </a:lnTo>
                  <a:lnTo>
                    <a:pt x="135" y="4571"/>
                  </a:lnTo>
                  <a:lnTo>
                    <a:pt x="359" y="4795"/>
                  </a:lnTo>
                  <a:lnTo>
                    <a:pt x="8111" y="314"/>
                  </a:lnTo>
                  <a:lnTo>
                    <a:pt x="8111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9"/>
            <p:cNvSpPr/>
            <p:nvPr/>
          </p:nvSpPr>
          <p:spPr>
            <a:xfrm>
              <a:off x="6238799" y="4172067"/>
              <a:ext cx="23875" cy="19121"/>
            </a:xfrm>
            <a:custGeom>
              <a:avLst/>
              <a:gdLst/>
              <a:ahLst/>
              <a:cxnLst/>
              <a:rect l="l" t="t" r="r" b="b"/>
              <a:pathLst>
                <a:path w="673" h="539" extrusionOk="0">
                  <a:moveTo>
                    <a:pt x="359" y="1"/>
                  </a:moveTo>
                  <a:lnTo>
                    <a:pt x="1" y="225"/>
                  </a:lnTo>
                  <a:lnTo>
                    <a:pt x="1" y="539"/>
                  </a:lnTo>
                  <a:lnTo>
                    <a:pt x="673" y="539"/>
                  </a:lnTo>
                  <a:lnTo>
                    <a:pt x="673" y="225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9"/>
            <p:cNvSpPr/>
            <p:nvPr/>
          </p:nvSpPr>
          <p:spPr>
            <a:xfrm>
              <a:off x="6133900" y="3947939"/>
              <a:ext cx="403776" cy="232148"/>
            </a:xfrm>
            <a:custGeom>
              <a:avLst/>
              <a:gdLst/>
              <a:ahLst/>
              <a:cxnLst/>
              <a:rect l="l" t="t" r="r" b="b"/>
              <a:pathLst>
                <a:path w="11382" h="6544" extrusionOk="0">
                  <a:moveTo>
                    <a:pt x="7797" y="1"/>
                  </a:moveTo>
                  <a:lnTo>
                    <a:pt x="0" y="4482"/>
                  </a:lnTo>
                  <a:lnTo>
                    <a:pt x="0" y="4840"/>
                  </a:lnTo>
                  <a:lnTo>
                    <a:pt x="2958" y="6543"/>
                  </a:lnTo>
                  <a:lnTo>
                    <a:pt x="3630" y="6543"/>
                  </a:lnTo>
                  <a:lnTo>
                    <a:pt x="11382" y="2062"/>
                  </a:lnTo>
                  <a:lnTo>
                    <a:pt x="11382" y="1704"/>
                  </a:lnTo>
                  <a:lnTo>
                    <a:pt x="84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9"/>
            <p:cNvSpPr/>
            <p:nvPr/>
          </p:nvSpPr>
          <p:spPr>
            <a:xfrm>
              <a:off x="6270584" y="4195941"/>
              <a:ext cx="112917" cy="74746"/>
            </a:xfrm>
            <a:custGeom>
              <a:avLst/>
              <a:gdLst/>
              <a:ahLst/>
              <a:cxnLst/>
              <a:rect l="l" t="t" r="r" b="b"/>
              <a:pathLst>
                <a:path w="3183" h="2107" extrusionOk="0">
                  <a:moveTo>
                    <a:pt x="180" y="0"/>
                  </a:moveTo>
                  <a:lnTo>
                    <a:pt x="1" y="90"/>
                  </a:lnTo>
                  <a:lnTo>
                    <a:pt x="1" y="403"/>
                  </a:lnTo>
                  <a:lnTo>
                    <a:pt x="2958" y="2106"/>
                  </a:lnTo>
                  <a:lnTo>
                    <a:pt x="3182" y="1613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9"/>
            <p:cNvSpPr/>
            <p:nvPr/>
          </p:nvSpPr>
          <p:spPr>
            <a:xfrm>
              <a:off x="6386621" y="4100550"/>
              <a:ext cx="287773" cy="170138"/>
            </a:xfrm>
            <a:custGeom>
              <a:avLst/>
              <a:gdLst/>
              <a:ahLst/>
              <a:cxnLst/>
              <a:rect l="l" t="t" r="r" b="b"/>
              <a:pathLst>
                <a:path w="8112" h="4796" extrusionOk="0">
                  <a:moveTo>
                    <a:pt x="7708" y="1"/>
                  </a:moveTo>
                  <a:lnTo>
                    <a:pt x="1" y="4302"/>
                  </a:lnTo>
                  <a:lnTo>
                    <a:pt x="135" y="4526"/>
                  </a:lnTo>
                  <a:lnTo>
                    <a:pt x="359" y="4795"/>
                  </a:lnTo>
                  <a:lnTo>
                    <a:pt x="8111" y="314"/>
                  </a:lnTo>
                  <a:lnTo>
                    <a:pt x="8111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9"/>
            <p:cNvSpPr/>
            <p:nvPr/>
          </p:nvSpPr>
          <p:spPr>
            <a:xfrm>
              <a:off x="6375518" y="4249969"/>
              <a:ext cx="23875" cy="20717"/>
            </a:xfrm>
            <a:custGeom>
              <a:avLst/>
              <a:gdLst/>
              <a:ahLst/>
              <a:cxnLst/>
              <a:rect l="l" t="t" r="r" b="b"/>
              <a:pathLst>
                <a:path w="673" h="584" extrusionOk="0">
                  <a:moveTo>
                    <a:pt x="359" y="1"/>
                  </a:moveTo>
                  <a:lnTo>
                    <a:pt x="0" y="270"/>
                  </a:lnTo>
                  <a:lnTo>
                    <a:pt x="0" y="583"/>
                  </a:lnTo>
                  <a:lnTo>
                    <a:pt x="672" y="583"/>
                  </a:lnTo>
                  <a:lnTo>
                    <a:pt x="672" y="27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9"/>
            <p:cNvSpPr/>
            <p:nvPr/>
          </p:nvSpPr>
          <p:spPr>
            <a:xfrm>
              <a:off x="6270584" y="4025841"/>
              <a:ext cx="403812" cy="233709"/>
            </a:xfrm>
            <a:custGeom>
              <a:avLst/>
              <a:gdLst/>
              <a:ahLst/>
              <a:cxnLst/>
              <a:rect l="l" t="t" r="r" b="b"/>
              <a:pathLst>
                <a:path w="11383" h="6588" extrusionOk="0">
                  <a:moveTo>
                    <a:pt x="7753" y="1"/>
                  </a:moveTo>
                  <a:lnTo>
                    <a:pt x="1" y="4481"/>
                  </a:lnTo>
                  <a:lnTo>
                    <a:pt x="1" y="4885"/>
                  </a:lnTo>
                  <a:lnTo>
                    <a:pt x="2958" y="6588"/>
                  </a:lnTo>
                  <a:lnTo>
                    <a:pt x="3630" y="6588"/>
                  </a:lnTo>
                  <a:lnTo>
                    <a:pt x="11382" y="2107"/>
                  </a:lnTo>
                  <a:lnTo>
                    <a:pt x="11382" y="1703"/>
                  </a:lnTo>
                  <a:lnTo>
                    <a:pt x="84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9"/>
            <p:cNvSpPr/>
            <p:nvPr/>
          </p:nvSpPr>
          <p:spPr>
            <a:xfrm>
              <a:off x="6709334" y="4098954"/>
              <a:ext cx="112881" cy="74746"/>
            </a:xfrm>
            <a:custGeom>
              <a:avLst/>
              <a:gdLst/>
              <a:ahLst/>
              <a:cxnLst/>
              <a:rect l="l" t="t" r="r" b="b"/>
              <a:pathLst>
                <a:path w="3182" h="2107" extrusionOk="0">
                  <a:moveTo>
                    <a:pt x="224" y="1"/>
                  </a:moveTo>
                  <a:lnTo>
                    <a:pt x="0" y="90"/>
                  </a:lnTo>
                  <a:lnTo>
                    <a:pt x="0" y="404"/>
                  </a:lnTo>
                  <a:lnTo>
                    <a:pt x="2958" y="2107"/>
                  </a:lnTo>
                  <a:lnTo>
                    <a:pt x="3182" y="1614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9"/>
            <p:cNvSpPr/>
            <p:nvPr/>
          </p:nvSpPr>
          <p:spPr>
            <a:xfrm>
              <a:off x="6825371" y="4003599"/>
              <a:ext cx="287738" cy="170103"/>
            </a:xfrm>
            <a:custGeom>
              <a:avLst/>
              <a:gdLst/>
              <a:ahLst/>
              <a:cxnLst/>
              <a:rect l="l" t="t" r="r" b="b"/>
              <a:pathLst>
                <a:path w="8111" h="4795" extrusionOk="0">
                  <a:moveTo>
                    <a:pt x="7752" y="0"/>
                  </a:moveTo>
                  <a:lnTo>
                    <a:pt x="0" y="4347"/>
                  </a:lnTo>
                  <a:lnTo>
                    <a:pt x="135" y="4571"/>
                  </a:lnTo>
                  <a:lnTo>
                    <a:pt x="359" y="4795"/>
                  </a:lnTo>
                  <a:lnTo>
                    <a:pt x="8111" y="314"/>
                  </a:lnTo>
                  <a:lnTo>
                    <a:pt x="8111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9"/>
            <p:cNvSpPr/>
            <p:nvPr/>
          </p:nvSpPr>
          <p:spPr>
            <a:xfrm>
              <a:off x="6814232" y="4153017"/>
              <a:ext cx="23875" cy="20682"/>
            </a:xfrm>
            <a:custGeom>
              <a:avLst/>
              <a:gdLst/>
              <a:ahLst/>
              <a:cxnLst/>
              <a:rect l="l" t="t" r="r" b="b"/>
              <a:pathLst>
                <a:path w="673" h="583" extrusionOk="0">
                  <a:moveTo>
                    <a:pt x="359" y="0"/>
                  </a:moveTo>
                  <a:lnTo>
                    <a:pt x="1" y="269"/>
                  </a:lnTo>
                  <a:lnTo>
                    <a:pt x="1" y="583"/>
                  </a:lnTo>
                  <a:lnTo>
                    <a:pt x="673" y="583"/>
                  </a:lnTo>
                  <a:lnTo>
                    <a:pt x="673" y="269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9"/>
            <p:cNvSpPr/>
            <p:nvPr/>
          </p:nvSpPr>
          <p:spPr>
            <a:xfrm>
              <a:off x="6709334" y="3930450"/>
              <a:ext cx="403776" cy="232148"/>
            </a:xfrm>
            <a:custGeom>
              <a:avLst/>
              <a:gdLst/>
              <a:ahLst/>
              <a:cxnLst/>
              <a:rect l="l" t="t" r="r" b="b"/>
              <a:pathLst>
                <a:path w="11382" h="6544" extrusionOk="0">
                  <a:moveTo>
                    <a:pt x="7752" y="1"/>
                  </a:moveTo>
                  <a:lnTo>
                    <a:pt x="0" y="4437"/>
                  </a:lnTo>
                  <a:lnTo>
                    <a:pt x="0" y="4840"/>
                  </a:lnTo>
                  <a:lnTo>
                    <a:pt x="2958" y="6543"/>
                  </a:lnTo>
                  <a:lnTo>
                    <a:pt x="3630" y="6543"/>
                  </a:lnTo>
                  <a:lnTo>
                    <a:pt x="11382" y="2062"/>
                  </a:lnTo>
                  <a:lnTo>
                    <a:pt x="11382" y="1659"/>
                  </a:lnTo>
                  <a:lnTo>
                    <a:pt x="84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9"/>
            <p:cNvSpPr/>
            <p:nvPr/>
          </p:nvSpPr>
          <p:spPr>
            <a:xfrm>
              <a:off x="6846017" y="4176856"/>
              <a:ext cx="112917" cy="76342"/>
            </a:xfrm>
            <a:custGeom>
              <a:avLst/>
              <a:gdLst/>
              <a:ahLst/>
              <a:cxnLst/>
              <a:rect l="l" t="t" r="r" b="b"/>
              <a:pathLst>
                <a:path w="3183" h="2152" extrusionOk="0">
                  <a:moveTo>
                    <a:pt x="180" y="0"/>
                  </a:moveTo>
                  <a:lnTo>
                    <a:pt x="1" y="135"/>
                  </a:lnTo>
                  <a:lnTo>
                    <a:pt x="1" y="449"/>
                  </a:lnTo>
                  <a:lnTo>
                    <a:pt x="2913" y="2151"/>
                  </a:lnTo>
                  <a:lnTo>
                    <a:pt x="3182" y="1658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9"/>
            <p:cNvSpPr/>
            <p:nvPr/>
          </p:nvSpPr>
          <p:spPr>
            <a:xfrm>
              <a:off x="6962055" y="4081465"/>
              <a:ext cx="287773" cy="171734"/>
            </a:xfrm>
            <a:custGeom>
              <a:avLst/>
              <a:gdLst/>
              <a:ahLst/>
              <a:cxnLst/>
              <a:rect l="l" t="t" r="r" b="b"/>
              <a:pathLst>
                <a:path w="8112" h="4841" extrusionOk="0">
                  <a:moveTo>
                    <a:pt x="7708" y="1"/>
                  </a:moveTo>
                  <a:lnTo>
                    <a:pt x="1" y="4347"/>
                  </a:lnTo>
                  <a:lnTo>
                    <a:pt x="135" y="4571"/>
                  </a:lnTo>
                  <a:lnTo>
                    <a:pt x="359" y="4840"/>
                  </a:lnTo>
                  <a:lnTo>
                    <a:pt x="8111" y="359"/>
                  </a:lnTo>
                  <a:lnTo>
                    <a:pt x="8111" y="46"/>
                  </a:lnTo>
                  <a:lnTo>
                    <a:pt x="770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9"/>
            <p:cNvSpPr/>
            <p:nvPr/>
          </p:nvSpPr>
          <p:spPr>
            <a:xfrm>
              <a:off x="6949355" y="4232480"/>
              <a:ext cx="25471" cy="20717"/>
            </a:xfrm>
            <a:custGeom>
              <a:avLst/>
              <a:gdLst/>
              <a:ahLst/>
              <a:cxnLst/>
              <a:rect l="l" t="t" r="r" b="b"/>
              <a:pathLst>
                <a:path w="718" h="584" extrusionOk="0">
                  <a:moveTo>
                    <a:pt x="404" y="1"/>
                  </a:moveTo>
                  <a:lnTo>
                    <a:pt x="0" y="270"/>
                  </a:lnTo>
                  <a:lnTo>
                    <a:pt x="0" y="583"/>
                  </a:lnTo>
                  <a:lnTo>
                    <a:pt x="717" y="583"/>
                  </a:lnTo>
                  <a:lnTo>
                    <a:pt x="717" y="270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9"/>
            <p:cNvSpPr/>
            <p:nvPr/>
          </p:nvSpPr>
          <p:spPr>
            <a:xfrm>
              <a:off x="6846017" y="4008352"/>
              <a:ext cx="403812" cy="233709"/>
            </a:xfrm>
            <a:custGeom>
              <a:avLst/>
              <a:gdLst/>
              <a:ahLst/>
              <a:cxnLst/>
              <a:rect l="l" t="t" r="r" b="b"/>
              <a:pathLst>
                <a:path w="11383" h="6588" extrusionOk="0">
                  <a:moveTo>
                    <a:pt x="7753" y="1"/>
                  </a:moveTo>
                  <a:lnTo>
                    <a:pt x="1" y="4482"/>
                  </a:lnTo>
                  <a:lnTo>
                    <a:pt x="1" y="4885"/>
                  </a:lnTo>
                  <a:lnTo>
                    <a:pt x="2913" y="6588"/>
                  </a:lnTo>
                  <a:lnTo>
                    <a:pt x="3630" y="6588"/>
                  </a:lnTo>
                  <a:lnTo>
                    <a:pt x="11382" y="2107"/>
                  </a:lnTo>
                  <a:lnTo>
                    <a:pt x="11382" y="1703"/>
                  </a:lnTo>
                  <a:lnTo>
                    <a:pt x="84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9"/>
            <p:cNvSpPr/>
            <p:nvPr/>
          </p:nvSpPr>
          <p:spPr>
            <a:xfrm>
              <a:off x="6405707" y="4273808"/>
              <a:ext cx="114478" cy="74746"/>
            </a:xfrm>
            <a:custGeom>
              <a:avLst/>
              <a:gdLst/>
              <a:ahLst/>
              <a:cxnLst/>
              <a:rect l="l" t="t" r="r" b="b"/>
              <a:pathLst>
                <a:path w="3227" h="2107" extrusionOk="0">
                  <a:moveTo>
                    <a:pt x="225" y="1"/>
                  </a:moveTo>
                  <a:lnTo>
                    <a:pt x="1" y="90"/>
                  </a:lnTo>
                  <a:lnTo>
                    <a:pt x="1" y="404"/>
                  </a:lnTo>
                  <a:lnTo>
                    <a:pt x="2958" y="2107"/>
                  </a:lnTo>
                  <a:lnTo>
                    <a:pt x="3227" y="165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9"/>
            <p:cNvSpPr/>
            <p:nvPr/>
          </p:nvSpPr>
          <p:spPr>
            <a:xfrm>
              <a:off x="6523340" y="4178452"/>
              <a:ext cx="287773" cy="170103"/>
            </a:xfrm>
            <a:custGeom>
              <a:avLst/>
              <a:gdLst/>
              <a:ahLst/>
              <a:cxnLst/>
              <a:rect l="l" t="t" r="r" b="b"/>
              <a:pathLst>
                <a:path w="8112" h="4795" extrusionOk="0">
                  <a:moveTo>
                    <a:pt x="7708" y="0"/>
                  </a:moveTo>
                  <a:lnTo>
                    <a:pt x="1" y="4347"/>
                  </a:lnTo>
                  <a:lnTo>
                    <a:pt x="90" y="4571"/>
                  </a:lnTo>
                  <a:lnTo>
                    <a:pt x="314" y="4795"/>
                  </a:lnTo>
                  <a:lnTo>
                    <a:pt x="8111" y="314"/>
                  </a:lnTo>
                  <a:lnTo>
                    <a:pt x="8111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9"/>
            <p:cNvSpPr/>
            <p:nvPr/>
          </p:nvSpPr>
          <p:spPr>
            <a:xfrm>
              <a:off x="6510641" y="4327871"/>
              <a:ext cx="23875" cy="20682"/>
            </a:xfrm>
            <a:custGeom>
              <a:avLst/>
              <a:gdLst/>
              <a:ahLst/>
              <a:cxnLst/>
              <a:rect l="l" t="t" r="r" b="b"/>
              <a:pathLst>
                <a:path w="673" h="583" extrusionOk="0">
                  <a:moveTo>
                    <a:pt x="403" y="0"/>
                  </a:moveTo>
                  <a:lnTo>
                    <a:pt x="0" y="269"/>
                  </a:lnTo>
                  <a:lnTo>
                    <a:pt x="0" y="583"/>
                  </a:lnTo>
                  <a:lnTo>
                    <a:pt x="672" y="583"/>
                  </a:lnTo>
                  <a:lnTo>
                    <a:pt x="672" y="269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9"/>
            <p:cNvSpPr/>
            <p:nvPr/>
          </p:nvSpPr>
          <p:spPr>
            <a:xfrm>
              <a:off x="6405707" y="4105304"/>
              <a:ext cx="405408" cy="232148"/>
            </a:xfrm>
            <a:custGeom>
              <a:avLst/>
              <a:gdLst/>
              <a:ahLst/>
              <a:cxnLst/>
              <a:rect l="l" t="t" r="r" b="b"/>
              <a:pathLst>
                <a:path w="11428" h="6544" extrusionOk="0">
                  <a:moveTo>
                    <a:pt x="7797" y="1"/>
                  </a:moveTo>
                  <a:lnTo>
                    <a:pt x="1" y="4482"/>
                  </a:lnTo>
                  <a:lnTo>
                    <a:pt x="1" y="4840"/>
                  </a:lnTo>
                  <a:lnTo>
                    <a:pt x="2958" y="6543"/>
                  </a:lnTo>
                  <a:lnTo>
                    <a:pt x="3630" y="6543"/>
                  </a:lnTo>
                  <a:lnTo>
                    <a:pt x="11427" y="2062"/>
                  </a:lnTo>
                  <a:lnTo>
                    <a:pt x="11427" y="1704"/>
                  </a:lnTo>
                  <a:lnTo>
                    <a:pt x="84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9"/>
            <p:cNvSpPr/>
            <p:nvPr/>
          </p:nvSpPr>
          <p:spPr>
            <a:xfrm>
              <a:off x="6542426" y="4351710"/>
              <a:ext cx="112881" cy="76342"/>
            </a:xfrm>
            <a:custGeom>
              <a:avLst/>
              <a:gdLst/>
              <a:ahLst/>
              <a:cxnLst/>
              <a:rect l="l" t="t" r="r" b="b"/>
              <a:pathLst>
                <a:path w="3182" h="2152" extrusionOk="0">
                  <a:moveTo>
                    <a:pt x="224" y="0"/>
                  </a:moveTo>
                  <a:lnTo>
                    <a:pt x="0" y="135"/>
                  </a:lnTo>
                  <a:lnTo>
                    <a:pt x="0" y="449"/>
                  </a:lnTo>
                  <a:lnTo>
                    <a:pt x="2958" y="2151"/>
                  </a:lnTo>
                  <a:lnTo>
                    <a:pt x="3182" y="1658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9"/>
            <p:cNvSpPr/>
            <p:nvPr/>
          </p:nvSpPr>
          <p:spPr>
            <a:xfrm>
              <a:off x="6658463" y="4257915"/>
              <a:ext cx="287738" cy="170138"/>
            </a:xfrm>
            <a:custGeom>
              <a:avLst/>
              <a:gdLst/>
              <a:ahLst/>
              <a:cxnLst/>
              <a:rect l="l" t="t" r="r" b="b"/>
              <a:pathLst>
                <a:path w="8111" h="4796" extrusionOk="0">
                  <a:moveTo>
                    <a:pt x="7752" y="1"/>
                  </a:moveTo>
                  <a:lnTo>
                    <a:pt x="0" y="4302"/>
                  </a:lnTo>
                  <a:lnTo>
                    <a:pt x="135" y="4526"/>
                  </a:lnTo>
                  <a:lnTo>
                    <a:pt x="359" y="4795"/>
                  </a:lnTo>
                  <a:lnTo>
                    <a:pt x="8111" y="314"/>
                  </a:lnTo>
                  <a:lnTo>
                    <a:pt x="8111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9"/>
            <p:cNvSpPr/>
            <p:nvPr/>
          </p:nvSpPr>
          <p:spPr>
            <a:xfrm>
              <a:off x="6647324" y="4407334"/>
              <a:ext cx="23875" cy="20717"/>
            </a:xfrm>
            <a:custGeom>
              <a:avLst/>
              <a:gdLst/>
              <a:ahLst/>
              <a:cxnLst/>
              <a:rect l="l" t="t" r="r" b="b"/>
              <a:pathLst>
                <a:path w="673" h="584" extrusionOk="0">
                  <a:moveTo>
                    <a:pt x="359" y="1"/>
                  </a:moveTo>
                  <a:lnTo>
                    <a:pt x="1" y="270"/>
                  </a:lnTo>
                  <a:lnTo>
                    <a:pt x="1" y="583"/>
                  </a:lnTo>
                  <a:lnTo>
                    <a:pt x="673" y="583"/>
                  </a:lnTo>
                  <a:lnTo>
                    <a:pt x="673" y="27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9"/>
            <p:cNvSpPr/>
            <p:nvPr/>
          </p:nvSpPr>
          <p:spPr>
            <a:xfrm>
              <a:off x="6542426" y="4183206"/>
              <a:ext cx="403776" cy="233709"/>
            </a:xfrm>
            <a:custGeom>
              <a:avLst/>
              <a:gdLst/>
              <a:ahLst/>
              <a:cxnLst/>
              <a:rect l="l" t="t" r="r" b="b"/>
              <a:pathLst>
                <a:path w="11382" h="6588" extrusionOk="0">
                  <a:moveTo>
                    <a:pt x="7752" y="1"/>
                  </a:moveTo>
                  <a:lnTo>
                    <a:pt x="0" y="4482"/>
                  </a:lnTo>
                  <a:lnTo>
                    <a:pt x="0" y="4885"/>
                  </a:lnTo>
                  <a:lnTo>
                    <a:pt x="2958" y="6588"/>
                  </a:lnTo>
                  <a:lnTo>
                    <a:pt x="3630" y="6588"/>
                  </a:lnTo>
                  <a:lnTo>
                    <a:pt x="11382" y="2107"/>
                  </a:lnTo>
                  <a:lnTo>
                    <a:pt x="11382" y="1703"/>
                  </a:lnTo>
                  <a:lnTo>
                    <a:pt x="84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7" name="Google Shape;1397;p39"/>
          <p:cNvSpPr/>
          <p:nvPr/>
        </p:nvSpPr>
        <p:spPr>
          <a:xfrm>
            <a:off x="7543375" y="952250"/>
            <a:ext cx="369600" cy="3696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39"/>
          <p:cNvSpPr/>
          <p:nvPr/>
        </p:nvSpPr>
        <p:spPr>
          <a:xfrm>
            <a:off x="8004588" y="1321939"/>
            <a:ext cx="213000" cy="213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>
          <a:extLst>
            <a:ext uri="{FF2B5EF4-FFF2-40B4-BE49-F238E27FC236}">
              <a16:creationId xmlns:a16="http://schemas.microsoft.com/office/drawing/2014/main" id="{197017E9-172B-ED39-CDA0-FE28DB1A2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37">
            <a:extLst>
              <a:ext uri="{FF2B5EF4-FFF2-40B4-BE49-F238E27FC236}">
                <a16:creationId xmlns:a16="http://schemas.microsoft.com/office/drawing/2014/main" id="{243CE348-69AA-7ADE-2FB3-8E1721280F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1833852"/>
            <a:ext cx="3935831" cy="15859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2"/>
                </a:solidFill>
              </a:rPr>
              <a:t>MANOVRE INIZIALI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866" name="Google Shape;866;p37">
            <a:extLst>
              <a:ext uri="{FF2B5EF4-FFF2-40B4-BE49-F238E27FC236}">
                <a16:creationId xmlns:a16="http://schemas.microsoft.com/office/drawing/2014/main" id="{560F051A-562B-9585-2B5B-5AA0B405B84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3225" y="8605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67" name="Google Shape;867;p37">
            <a:extLst>
              <a:ext uri="{FF2B5EF4-FFF2-40B4-BE49-F238E27FC236}">
                <a16:creationId xmlns:a16="http://schemas.microsoft.com/office/drawing/2014/main" id="{EE93F16E-E8CC-0B0A-63F4-8BC7E08C8FE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6" y="3477229"/>
            <a:ext cx="3935830" cy="12035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endParaRPr sz="1400"/>
          </a:p>
        </p:txBody>
      </p:sp>
      <p:grpSp>
        <p:nvGrpSpPr>
          <p:cNvPr id="868" name="Google Shape;868;p37">
            <a:extLst>
              <a:ext uri="{FF2B5EF4-FFF2-40B4-BE49-F238E27FC236}">
                <a16:creationId xmlns:a16="http://schemas.microsoft.com/office/drawing/2014/main" id="{841CF6F1-D5CE-C3FB-FCD6-9835F2F23F98}"/>
              </a:ext>
            </a:extLst>
          </p:cNvPr>
          <p:cNvGrpSpPr/>
          <p:nvPr/>
        </p:nvGrpSpPr>
        <p:grpSpPr>
          <a:xfrm>
            <a:off x="4926348" y="1266451"/>
            <a:ext cx="3920128" cy="2610585"/>
            <a:chOff x="1289641" y="962845"/>
            <a:chExt cx="5571529" cy="3710326"/>
          </a:xfrm>
        </p:grpSpPr>
        <p:sp>
          <p:nvSpPr>
            <p:cNvPr id="869" name="Google Shape;869;p37">
              <a:extLst>
                <a:ext uri="{FF2B5EF4-FFF2-40B4-BE49-F238E27FC236}">
                  <a16:creationId xmlns:a16="http://schemas.microsoft.com/office/drawing/2014/main" id="{D57A7403-DDEF-9F7A-C402-92DC1B51DE93}"/>
                </a:ext>
              </a:extLst>
            </p:cNvPr>
            <p:cNvSpPr/>
            <p:nvPr/>
          </p:nvSpPr>
          <p:spPr>
            <a:xfrm>
              <a:off x="3262634" y="1636647"/>
              <a:ext cx="1534920" cy="1350573"/>
            </a:xfrm>
            <a:custGeom>
              <a:avLst/>
              <a:gdLst/>
              <a:ahLst/>
              <a:cxnLst/>
              <a:rect l="l" t="t" r="r" b="b"/>
              <a:pathLst>
                <a:path w="22764" h="20030" extrusionOk="0">
                  <a:moveTo>
                    <a:pt x="0" y="0"/>
                  </a:moveTo>
                  <a:lnTo>
                    <a:pt x="0" y="941"/>
                  </a:lnTo>
                  <a:lnTo>
                    <a:pt x="9993" y="20030"/>
                  </a:lnTo>
                  <a:lnTo>
                    <a:pt x="22763" y="12636"/>
                  </a:lnTo>
                  <a:lnTo>
                    <a:pt x="22763" y="11695"/>
                  </a:lnTo>
                  <a:lnTo>
                    <a:pt x="21957" y="117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7">
              <a:extLst>
                <a:ext uri="{FF2B5EF4-FFF2-40B4-BE49-F238E27FC236}">
                  <a16:creationId xmlns:a16="http://schemas.microsoft.com/office/drawing/2014/main" id="{E4C89CED-9E91-95C1-9756-7257CD9F9E80}"/>
                </a:ext>
              </a:extLst>
            </p:cNvPr>
            <p:cNvSpPr/>
            <p:nvPr/>
          </p:nvSpPr>
          <p:spPr>
            <a:xfrm>
              <a:off x="3262634" y="1506714"/>
              <a:ext cx="1534920" cy="1414090"/>
            </a:xfrm>
            <a:custGeom>
              <a:avLst/>
              <a:gdLst/>
              <a:ahLst/>
              <a:cxnLst/>
              <a:rect l="l" t="t" r="r" b="b"/>
              <a:pathLst>
                <a:path w="22764" h="20972" extrusionOk="0">
                  <a:moveTo>
                    <a:pt x="3316" y="0"/>
                  </a:moveTo>
                  <a:lnTo>
                    <a:pt x="0" y="1927"/>
                  </a:lnTo>
                  <a:lnTo>
                    <a:pt x="9993" y="20971"/>
                  </a:lnTo>
                  <a:lnTo>
                    <a:pt x="22763" y="13622"/>
                  </a:lnTo>
                  <a:lnTo>
                    <a:pt x="33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7">
              <a:extLst>
                <a:ext uri="{FF2B5EF4-FFF2-40B4-BE49-F238E27FC236}">
                  <a16:creationId xmlns:a16="http://schemas.microsoft.com/office/drawing/2014/main" id="{BA9AEC03-78DC-7BD0-6147-A025BA28DEF9}"/>
                </a:ext>
              </a:extLst>
            </p:cNvPr>
            <p:cNvSpPr/>
            <p:nvPr/>
          </p:nvSpPr>
          <p:spPr>
            <a:xfrm>
              <a:off x="4392582" y="1950858"/>
              <a:ext cx="531868" cy="450213"/>
            </a:xfrm>
            <a:custGeom>
              <a:avLst/>
              <a:gdLst/>
              <a:ahLst/>
              <a:cxnLst/>
              <a:rect l="l" t="t" r="r" b="b"/>
              <a:pathLst>
                <a:path w="7888" h="6677" extrusionOk="0">
                  <a:moveTo>
                    <a:pt x="7887" y="0"/>
                  </a:moveTo>
                  <a:lnTo>
                    <a:pt x="1" y="3675"/>
                  </a:lnTo>
                  <a:lnTo>
                    <a:pt x="90" y="6139"/>
                  </a:lnTo>
                  <a:lnTo>
                    <a:pt x="673" y="6677"/>
                  </a:lnTo>
                  <a:lnTo>
                    <a:pt x="7887" y="2510"/>
                  </a:lnTo>
                  <a:lnTo>
                    <a:pt x="7887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7">
              <a:extLst>
                <a:ext uri="{FF2B5EF4-FFF2-40B4-BE49-F238E27FC236}">
                  <a16:creationId xmlns:a16="http://schemas.microsoft.com/office/drawing/2014/main" id="{1E2853E7-CD77-D85C-9F70-F317A8316115}"/>
                </a:ext>
              </a:extLst>
            </p:cNvPr>
            <p:cNvSpPr/>
            <p:nvPr/>
          </p:nvSpPr>
          <p:spPr>
            <a:xfrm>
              <a:off x="4295891" y="1772580"/>
              <a:ext cx="628559" cy="459316"/>
            </a:xfrm>
            <a:custGeom>
              <a:avLst/>
              <a:gdLst/>
              <a:ahLst/>
              <a:cxnLst/>
              <a:rect l="l" t="t" r="r" b="b"/>
              <a:pathLst>
                <a:path w="9322" h="6812" extrusionOk="0">
                  <a:moveTo>
                    <a:pt x="7798" y="1"/>
                  </a:moveTo>
                  <a:lnTo>
                    <a:pt x="987" y="3361"/>
                  </a:lnTo>
                  <a:lnTo>
                    <a:pt x="1" y="4168"/>
                  </a:lnTo>
                  <a:lnTo>
                    <a:pt x="2107" y="6812"/>
                  </a:lnTo>
                  <a:lnTo>
                    <a:pt x="9321" y="2644"/>
                  </a:lnTo>
                  <a:lnTo>
                    <a:pt x="7798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7">
              <a:extLst>
                <a:ext uri="{FF2B5EF4-FFF2-40B4-BE49-F238E27FC236}">
                  <a16:creationId xmlns:a16="http://schemas.microsoft.com/office/drawing/2014/main" id="{5B0A0DCA-152C-FDA9-9068-E724A7881027}"/>
                </a:ext>
              </a:extLst>
            </p:cNvPr>
            <p:cNvSpPr/>
            <p:nvPr/>
          </p:nvSpPr>
          <p:spPr>
            <a:xfrm>
              <a:off x="4404651" y="1987134"/>
              <a:ext cx="151172" cy="117863"/>
            </a:xfrm>
            <a:custGeom>
              <a:avLst/>
              <a:gdLst/>
              <a:ahLst/>
              <a:cxnLst/>
              <a:rect l="l" t="t" r="r" b="b"/>
              <a:pathLst>
                <a:path w="2242" h="1748" extrusionOk="0">
                  <a:moveTo>
                    <a:pt x="1883" y="0"/>
                  </a:moveTo>
                  <a:lnTo>
                    <a:pt x="1" y="1075"/>
                  </a:lnTo>
                  <a:lnTo>
                    <a:pt x="404" y="1748"/>
                  </a:lnTo>
                  <a:lnTo>
                    <a:pt x="2241" y="672"/>
                  </a:lnTo>
                  <a:lnTo>
                    <a:pt x="1883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7">
              <a:extLst>
                <a:ext uri="{FF2B5EF4-FFF2-40B4-BE49-F238E27FC236}">
                  <a16:creationId xmlns:a16="http://schemas.microsoft.com/office/drawing/2014/main" id="{14C9BA98-7129-DF65-D98F-E03D19FC3C38}"/>
                </a:ext>
              </a:extLst>
            </p:cNvPr>
            <p:cNvSpPr/>
            <p:nvPr/>
          </p:nvSpPr>
          <p:spPr>
            <a:xfrm>
              <a:off x="4446996" y="2089826"/>
              <a:ext cx="93724" cy="72552"/>
            </a:xfrm>
            <a:custGeom>
              <a:avLst/>
              <a:gdLst/>
              <a:ahLst/>
              <a:cxnLst/>
              <a:rect l="l" t="t" r="r" b="b"/>
              <a:pathLst>
                <a:path w="1390" h="1076" extrusionOk="0">
                  <a:moveTo>
                    <a:pt x="1165" y="1"/>
                  </a:moveTo>
                  <a:lnTo>
                    <a:pt x="0" y="673"/>
                  </a:lnTo>
                  <a:lnTo>
                    <a:pt x="269" y="1076"/>
                  </a:lnTo>
                  <a:lnTo>
                    <a:pt x="1389" y="404"/>
                  </a:lnTo>
                  <a:lnTo>
                    <a:pt x="1165" y="1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7">
              <a:extLst>
                <a:ext uri="{FF2B5EF4-FFF2-40B4-BE49-F238E27FC236}">
                  <a16:creationId xmlns:a16="http://schemas.microsoft.com/office/drawing/2014/main" id="{3DCA6A20-C0C8-D1C1-D088-9DCF923A2D32}"/>
                </a:ext>
              </a:extLst>
            </p:cNvPr>
            <p:cNvSpPr/>
            <p:nvPr/>
          </p:nvSpPr>
          <p:spPr>
            <a:xfrm>
              <a:off x="4187131" y="1687959"/>
              <a:ext cx="634560" cy="365659"/>
            </a:xfrm>
            <a:custGeom>
              <a:avLst/>
              <a:gdLst/>
              <a:ahLst/>
              <a:cxnLst/>
              <a:rect l="l" t="t" r="r" b="b"/>
              <a:pathLst>
                <a:path w="9411" h="5423" extrusionOk="0">
                  <a:moveTo>
                    <a:pt x="7215" y="1"/>
                  </a:moveTo>
                  <a:lnTo>
                    <a:pt x="1" y="4168"/>
                  </a:lnTo>
                  <a:lnTo>
                    <a:pt x="359" y="5378"/>
                  </a:lnTo>
                  <a:lnTo>
                    <a:pt x="2196" y="5423"/>
                  </a:lnTo>
                  <a:lnTo>
                    <a:pt x="9411" y="1256"/>
                  </a:lnTo>
                  <a:lnTo>
                    <a:pt x="72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7">
              <a:extLst>
                <a:ext uri="{FF2B5EF4-FFF2-40B4-BE49-F238E27FC236}">
                  <a16:creationId xmlns:a16="http://schemas.microsoft.com/office/drawing/2014/main" id="{776257F5-90F7-36B2-C0C7-D2608CF5E686}"/>
                </a:ext>
              </a:extLst>
            </p:cNvPr>
            <p:cNvSpPr/>
            <p:nvPr/>
          </p:nvSpPr>
          <p:spPr>
            <a:xfrm>
              <a:off x="3966576" y="1968996"/>
              <a:ext cx="220623" cy="268968"/>
            </a:xfrm>
            <a:custGeom>
              <a:avLst/>
              <a:gdLst/>
              <a:ahLst/>
              <a:cxnLst/>
              <a:rect l="l" t="t" r="r" b="b"/>
              <a:pathLst>
                <a:path w="3272" h="3989" extrusionOk="0">
                  <a:moveTo>
                    <a:pt x="3272" y="0"/>
                  </a:moveTo>
                  <a:lnTo>
                    <a:pt x="1748" y="852"/>
                  </a:lnTo>
                  <a:lnTo>
                    <a:pt x="1" y="3988"/>
                  </a:lnTo>
                  <a:lnTo>
                    <a:pt x="1390" y="3495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7">
              <a:extLst>
                <a:ext uri="{FF2B5EF4-FFF2-40B4-BE49-F238E27FC236}">
                  <a16:creationId xmlns:a16="http://schemas.microsoft.com/office/drawing/2014/main" id="{36F28244-DD76-B7FB-1693-9B40B356FB7F}"/>
                </a:ext>
              </a:extLst>
            </p:cNvPr>
            <p:cNvSpPr/>
            <p:nvPr/>
          </p:nvSpPr>
          <p:spPr>
            <a:xfrm>
              <a:off x="4093474" y="2376864"/>
              <a:ext cx="344487" cy="84689"/>
            </a:xfrm>
            <a:custGeom>
              <a:avLst/>
              <a:gdLst/>
              <a:ahLst/>
              <a:cxnLst/>
              <a:rect l="l" t="t" r="r" b="b"/>
              <a:pathLst>
                <a:path w="5109" h="1256" extrusionOk="0">
                  <a:moveTo>
                    <a:pt x="3720" y="0"/>
                  </a:moveTo>
                  <a:lnTo>
                    <a:pt x="494" y="359"/>
                  </a:lnTo>
                  <a:lnTo>
                    <a:pt x="1" y="1166"/>
                  </a:lnTo>
                  <a:lnTo>
                    <a:pt x="3585" y="1255"/>
                  </a:lnTo>
                  <a:lnTo>
                    <a:pt x="5109" y="359"/>
                  </a:lnTo>
                  <a:lnTo>
                    <a:pt x="3720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7">
              <a:extLst>
                <a:ext uri="{FF2B5EF4-FFF2-40B4-BE49-F238E27FC236}">
                  <a16:creationId xmlns:a16="http://schemas.microsoft.com/office/drawing/2014/main" id="{C964DE2B-38AE-A189-6829-FD8DD81AA05E}"/>
                </a:ext>
              </a:extLst>
            </p:cNvPr>
            <p:cNvSpPr/>
            <p:nvPr/>
          </p:nvSpPr>
          <p:spPr>
            <a:xfrm>
              <a:off x="4144854" y="2231828"/>
              <a:ext cx="293107" cy="193449"/>
            </a:xfrm>
            <a:custGeom>
              <a:avLst/>
              <a:gdLst/>
              <a:ahLst/>
              <a:cxnLst/>
              <a:rect l="l" t="t" r="r" b="b"/>
              <a:pathLst>
                <a:path w="4347" h="2869" extrusionOk="0">
                  <a:moveTo>
                    <a:pt x="4347" y="1"/>
                  </a:moveTo>
                  <a:lnTo>
                    <a:pt x="1345" y="807"/>
                  </a:lnTo>
                  <a:lnTo>
                    <a:pt x="0" y="1614"/>
                  </a:lnTo>
                  <a:lnTo>
                    <a:pt x="0" y="2868"/>
                  </a:lnTo>
                  <a:lnTo>
                    <a:pt x="4347" y="2510"/>
                  </a:lnTo>
                  <a:lnTo>
                    <a:pt x="4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7">
              <a:extLst>
                <a:ext uri="{FF2B5EF4-FFF2-40B4-BE49-F238E27FC236}">
                  <a16:creationId xmlns:a16="http://schemas.microsoft.com/office/drawing/2014/main" id="{F5015AE9-946D-78BE-C5D2-38B486BA7B93}"/>
                </a:ext>
              </a:extLst>
            </p:cNvPr>
            <p:cNvSpPr/>
            <p:nvPr/>
          </p:nvSpPr>
          <p:spPr>
            <a:xfrm>
              <a:off x="4072302" y="2053550"/>
              <a:ext cx="365659" cy="287106"/>
            </a:xfrm>
            <a:custGeom>
              <a:avLst/>
              <a:gdLst/>
              <a:ahLst/>
              <a:cxnLst/>
              <a:rect l="l" t="t" r="r" b="b"/>
              <a:pathLst>
                <a:path w="5423" h="4258" extrusionOk="0">
                  <a:moveTo>
                    <a:pt x="3899" y="1"/>
                  </a:moveTo>
                  <a:lnTo>
                    <a:pt x="1" y="2600"/>
                  </a:lnTo>
                  <a:lnTo>
                    <a:pt x="315" y="3496"/>
                  </a:lnTo>
                  <a:lnTo>
                    <a:pt x="1076" y="4258"/>
                  </a:lnTo>
                  <a:lnTo>
                    <a:pt x="5423" y="2645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7">
              <a:extLst>
                <a:ext uri="{FF2B5EF4-FFF2-40B4-BE49-F238E27FC236}">
                  <a16:creationId xmlns:a16="http://schemas.microsoft.com/office/drawing/2014/main" id="{5AC62960-1381-169D-9185-75DE6B92FC4F}"/>
                </a:ext>
              </a:extLst>
            </p:cNvPr>
            <p:cNvSpPr/>
            <p:nvPr/>
          </p:nvSpPr>
          <p:spPr>
            <a:xfrm>
              <a:off x="4017955" y="1968996"/>
              <a:ext cx="317314" cy="281038"/>
            </a:xfrm>
            <a:custGeom>
              <a:avLst/>
              <a:gdLst/>
              <a:ahLst/>
              <a:cxnLst/>
              <a:rect l="l" t="t" r="r" b="b"/>
              <a:pathLst>
                <a:path w="4706" h="4168" extrusionOk="0">
                  <a:moveTo>
                    <a:pt x="2510" y="0"/>
                  </a:moveTo>
                  <a:lnTo>
                    <a:pt x="0" y="3585"/>
                  </a:lnTo>
                  <a:lnTo>
                    <a:pt x="448" y="4078"/>
                  </a:lnTo>
                  <a:lnTo>
                    <a:pt x="1121" y="4167"/>
                  </a:lnTo>
                  <a:lnTo>
                    <a:pt x="4705" y="1255"/>
                  </a:lnTo>
                  <a:lnTo>
                    <a:pt x="25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7">
              <a:extLst>
                <a:ext uri="{FF2B5EF4-FFF2-40B4-BE49-F238E27FC236}">
                  <a16:creationId xmlns:a16="http://schemas.microsoft.com/office/drawing/2014/main" id="{D232EB6A-4C4D-0229-A3E3-723770A66001}"/>
                </a:ext>
              </a:extLst>
            </p:cNvPr>
            <p:cNvSpPr/>
            <p:nvPr/>
          </p:nvSpPr>
          <p:spPr>
            <a:xfrm>
              <a:off x="4087405" y="2340588"/>
              <a:ext cx="57516" cy="105861"/>
            </a:xfrm>
            <a:custGeom>
              <a:avLst/>
              <a:gdLst/>
              <a:ahLst/>
              <a:cxnLst/>
              <a:rect l="l" t="t" r="r" b="b"/>
              <a:pathLst>
                <a:path w="853" h="1570" extrusionOk="0">
                  <a:moveTo>
                    <a:pt x="852" y="1"/>
                  </a:moveTo>
                  <a:lnTo>
                    <a:pt x="1" y="46"/>
                  </a:lnTo>
                  <a:lnTo>
                    <a:pt x="46" y="1300"/>
                  </a:lnTo>
                  <a:lnTo>
                    <a:pt x="315" y="1569"/>
                  </a:lnTo>
                  <a:lnTo>
                    <a:pt x="852" y="1255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7">
              <a:extLst>
                <a:ext uri="{FF2B5EF4-FFF2-40B4-BE49-F238E27FC236}">
                  <a16:creationId xmlns:a16="http://schemas.microsoft.com/office/drawing/2014/main" id="{3E32213C-8532-15ED-FB52-3CDE51332C3F}"/>
                </a:ext>
              </a:extLst>
            </p:cNvPr>
            <p:cNvSpPr/>
            <p:nvPr/>
          </p:nvSpPr>
          <p:spPr>
            <a:xfrm>
              <a:off x="4039127" y="2243897"/>
              <a:ext cx="105794" cy="117931"/>
            </a:xfrm>
            <a:custGeom>
              <a:avLst/>
              <a:gdLst/>
              <a:ahLst/>
              <a:cxnLst/>
              <a:rect l="l" t="t" r="r" b="b"/>
              <a:pathLst>
                <a:path w="1569" h="1749" extrusionOk="0">
                  <a:moveTo>
                    <a:pt x="493" y="1"/>
                  </a:moveTo>
                  <a:lnTo>
                    <a:pt x="0" y="404"/>
                  </a:lnTo>
                  <a:lnTo>
                    <a:pt x="1031" y="1748"/>
                  </a:lnTo>
                  <a:lnTo>
                    <a:pt x="1568" y="1435"/>
                  </a:lnTo>
                  <a:lnTo>
                    <a:pt x="807" y="90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7">
              <a:extLst>
                <a:ext uri="{FF2B5EF4-FFF2-40B4-BE49-F238E27FC236}">
                  <a16:creationId xmlns:a16="http://schemas.microsoft.com/office/drawing/2014/main" id="{B5F0ACBF-FCAD-9865-5494-0A137C6F6034}"/>
                </a:ext>
              </a:extLst>
            </p:cNvPr>
            <p:cNvSpPr/>
            <p:nvPr/>
          </p:nvSpPr>
          <p:spPr>
            <a:xfrm>
              <a:off x="3984714" y="2210656"/>
              <a:ext cx="108828" cy="60550"/>
            </a:xfrm>
            <a:custGeom>
              <a:avLst/>
              <a:gdLst/>
              <a:ahLst/>
              <a:cxnLst/>
              <a:rect l="l" t="t" r="r" b="b"/>
              <a:pathLst>
                <a:path w="1614" h="898" extrusionOk="0">
                  <a:moveTo>
                    <a:pt x="493" y="1"/>
                  </a:moveTo>
                  <a:lnTo>
                    <a:pt x="0" y="270"/>
                  </a:lnTo>
                  <a:lnTo>
                    <a:pt x="180" y="897"/>
                  </a:lnTo>
                  <a:lnTo>
                    <a:pt x="1076" y="897"/>
                  </a:lnTo>
                  <a:lnTo>
                    <a:pt x="1614" y="58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7">
              <a:extLst>
                <a:ext uri="{FF2B5EF4-FFF2-40B4-BE49-F238E27FC236}">
                  <a16:creationId xmlns:a16="http://schemas.microsoft.com/office/drawing/2014/main" id="{6A6853D4-3A81-608E-5937-94F99F47DF89}"/>
                </a:ext>
              </a:extLst>
            </p:cNvPr>
            <p:cNvSpPr/>
            <p:nvPr/>
          </p:nvSpPr>
          <p:spPr>
            <a:xfrm>
              <a:off x="3933334" y="2228794"/>
              <a:ext cx="175311" cy="247863"/>
            </a:xfrm>
            <a:custGeom>
              <a:avLst/>
              <a:gdLst/>
              <a:ahLst/>
              <a:cxnLst/>
              <a:rect l="l" t="t" r="r" b="b"/>
              <a:pathLst>
                <a:path w="2600" h="3676" extrusionOk="0">
                  <a:moveTo>
                    <a:pt x="762" y="1"/>
                  </a:moveTo>
                  <a:lnTo>
                    <a:pt x="1" y="449"/>
                  </a:lnTo>
                  <a:lnTo>
                    <a:pt x="1" y="1704"/>
                  </a:lnTo>
                  <a:lnTo>
                    <a:pt x="762" y="3048"/>
                  </a:lnTo>
                  <a:lnTo>
                    <a:pt x="1838" y="3675"/>
                  </a:lnTo>
                  <a:lnTo>
                    <a:pt x="2600" y="3227"/>
                  </a:lnTo>
                  <a:lnTo>
                    <a:pt x="2600" y="1972"/>
                  </a:lnTo>
                  <a:lnTo>
                    <a:pt x="1838" y="628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7">
              <a:extLst>
                <a:ext uri="{FF2B5EF4-FFF2-40B4-BE49-F238E27FC236}">
                  <a16:creationId xmlns:a16="http://schemas.microsoft.com/office/drawing/2014/main" id="{06BF8CAE-29FA-DF1C-3F68-C99E55EA4E3E}"/>
                </a:ext>
              </a:extLst>
            </p:cNvPr>
            <p:cNvSpPr/>
            <p:nvPr/>
          </p:nvSpPr>
          <p:spPr>
            <a:xfrm>
              <a:off x="1915030" y="2645764"/>
              <a:ext cx="1806922" cy="1060567"/>
            </a:xfrm>
            <a:custGeom>
              <a:avLst/>
              <a:gdLst/>
              <a:ahLst/>
              <a:cxnLst/>
              <a:rect l="l" t="t" r="r" b="b"/>
              <a:pathLst>
                <a:path w="26798" h="15729" extrusionOk="0">
                  <a:moveTo>
                    <a:pt x="25901" y="1"/>
                  </a:moveTo>
                  <a:lnTo>
                    <a:pt x="1" y="15101"/>
                  </a:lnTo>
                  <a:lnTo>
                    <a:pt x="404" y="15729"/>
                  </a:lnTo>
                  <a:lnTo>
                    <a:pt x="26797" y="493"/>
                  </a:lnTo>
                  <a:lnTo>
                    <a:pt x="26797" y="1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7">
              <a:extLst>
                <a:ext uri="{FF2B5EF4-FFF2-40B4-BE49-F238E27FC236}">
                  <a16:creationId xmlns:a16="http://schemas.microsoft.com/office/drawing/2014/main" id="{B210FEB0-056A-8853-719B-385D612C69E5}"/>
                </a:ext>
              </a:extLst>
            </p:cNvPr>
            <p:cNvSpPr/>
            <p:nvPr/>
          </p:nvSpPr>
          <p:spPr>
            <a:xfrm>
              <a:off x="1606887" y="2240931"/>
              <a:ext cx="1979065" cy="1362710"/>
            </a:xfrm>
            <a:custGeom>
              <a:avLst/>
              <a:gdLst/>
              <a:ahLst/>
              <a:cxnLst/>
              <a:rect l="l" t="t" r="r" b="b"/>
              <a:pathLst>
                <a:path w="29351" h="20210" extrusionOk="0">
                  <a:moveTo>
                    <a:pt x="26572" y="0"/>
                  </a:moveTo>
                  <a:lnTo>
                    <a:pt x="25587" y="134"/>
                  </a:lnTo>
                  <a:lnTo>
                    <a:pt x="180" y="14787"/>
                  </a:lnTo>
                  <a:lnTo>
                    <a:pt x="0" y="15235"/>
                  </a:lnTo>
                  <a:lnTo>
                    <a:pt x="2823" y="20209"/>
                  </a:lnTo>
                  <a:lnTo>
                    <a:pt x="3720" y="20209"/>
                  </a:lnTo>
                  <a:lnTo>
                    <a:pt x="29037" y="5512"/>
                  </a:lnTo>
                  <a:lnTo>
                    <a:pt x="29351" y="4884"/>
                  </a:lnTo>
                  <a:lnTo>
                    <a:pt x="265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7">
              <a:extLst>
                <a:ext uri="{FF2B5EF4-FFF2-40B4-BE49-F238E27FC236}">
                  <a16:creationId xmlns:a16="http://schemas.microsoft.com/office/drawing/2014/main" id="{F10BA150-2E54-CEFC-610C-6B6A7F4E1942}"/>
                </a:ext>
              </a:extLst>
            </p:cNvPr>
            <p:cNvSpPr/>
            <p:nvPr/>
          </p:nvSpPr>
          <p:spPr>
            <a:xfrm>
              <a:off x="1809304" y="2570246"/>
              <a:ext cx="1912648" cy="1102844"/>
            </a:xfrm>
            <a:custGeom>
              <a:avLst/>
              <a:gdLst/>
              <a:ahLst/>
              <a:cxnLst/>
              <a:rect l="l" t="t" r="r" b="b"/>
              <a:pathLst>
                <a:path w="28366" h="16356" extrusionOk="0">
                  <a:moveTo>
                    <a:pt x="26349" y="0"/>
                  </a:moveTo>
                  <a:lnTo>
                    <a:pt x="1" y="15235"/>
                  </a:lnTo>
                  <a:lnTo>
                    <a:pt x="807" y="15952"/>
                  </a:lnTo>
                  <a:lnTo>
                    <a:pt x="1972" y="16356"/>
                  </a:lnTo>
                  <a:lnTo>
                    <a:pt x="28365" y="1121"/>
                  </a:lnTo>
                  <a:lnTo>
                    <a:pt x="263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7">
              <a:extLst>
                <a:ext uri="{FF2B5EF4-FFF2-40B4-BE49-F238E27FC236}">
                  <a16:creationId xmlns:a16="http://schemas.microsoft.com/office/drawing/2014/main" id="{BFFB9AAA-FC6D-34DD-7ADF-3A0BB2C502C9}"/>
                </a:ext>
              </a:extLst>
            </p:cNvPr>
            <p:cNvSpPr/>
            <p:nvPr/>
          </p:nvSpPr>
          <p:spPr>
            <a:xfrm>
              <a:off x="1606887" y="2056584"/>
              <a:ext cx="1791751" cy="1211672"/>
            </a:xfrm>
            <a:custGeom>
              <a:avLst/>
              <a:gdLst/>
              <a:ahLst/>
              <a:cxnLst/>
              <a:rect l="l" t="t" r="r" b="b"/>
              <a:pathLst>
                <a:path w="26573" h="17970" extrusionOk="0">
                  <a:moveTo>
                    <a:pt x="26124" y="1"/>
                  </a:moveTo>
                  <a:lnTo>
                    <a:pt x="0" y="15101"/>
                  </a:lnTo>
                  <a:lnTo>
                    <a:pt x="0" y="17476"/>
                  </a:lnTo>
                  <a:lnTo>
                    <a:pt x="180" y="17969"/>
                  </a:lnTo>
                  <a:lnTo>
                    <a:pt x="26572" y="2734"/>
                  </a:lnTo>
                  <a:lnTo>
                    <a:pt x="265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7">
              <a:extLst>
                <a:ext uri="{FF2B5EF4-FFF2-40B4-BE49-F238E27FC236}">
                  <a16:creationId xmlns:a16="http://schemas.microsoft.com/office/drawing/2014/main" id="{7B8872A7-F006-BBD6-5A13-1260C4AA80C9}"/>
                </a:ext>
              </a:extLst>
            </p:cNvPr>
            <p:cNvSpPr/>
            <p:nvPr/>
          </p:nvSpPr>
          <p:spPr>
            <a:xfrm>
              <a:off x="1588749" y="2038446"/>
              <a:ext cx="1809889" cy="1048498"/>
            </a:xfrm>
            <a:custGeom>
              <a:avLst/>
              <a:gdLst/>
              <a:ahLst/>
              <a:cxnLst/>
              <a:rect l="l" t="t" r="r" b="b"/>
              <a:pathLst>
                <a:path w="26842" h="15550" extrusionOk="0">
                  <a:moveTo>
                    <a:pt x="26393" y="1"/>
                  </a:moveTo>
                  <a:lnTo>
                    <a:pt x="1" y="15236"/>
                  </a:lnTo>
                  <a:lnTo>
                    <a:pt x="180" y="15550"/>
                  </a:lnTo>
                  <a:lnTo>
                    <a:pt x="449" y="15505"/>
                  </a:lnTo>
                  <a:lnTo>
                    <a:pt x="26841" y="270"/>
                  </a:lnTo>
                  <a:lnTo>
                    <a:pt x="263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7">
              <a:extLst>
                <a:ext uri="{FF2B5EF4-FFF2-40B4-BE49-F238E27FC236}">
                  <a16:creationId xmlns:a16="http://schemas.microsoft.com/office/drawing/2014/main" id="{64115394-942F-BEF8-19C3-E5800A17690A}"/>
                </a:ext>
              </a:extLst>
            </p:cNvPr>
            <p:cNvSpPr/>
            <p:nvPr/>
          </p:nvSpPr>
          <p:spPr>
            <a:xfrm>
              <a:off x="1588749" y="3065769"/>
              <a:ext cx="353590" cy="640561"/>
            </a:xfrm>
            <a:custGeom>
              <a:avLst/>
              <a:gdLst/>
              <a:ahLst/>
              <a:cxnLst/>
              <a:rect l="l" t="t" r="r" b="b"/>
              <a:pathLst>
                <a:path w="5244" h="9500" extrusionOk="0">
                  <a:moveTo>
                    <a:pt x="1" y="0"/>
                  </a:moveTo>
                  <a:lnTo>
                    <a:pt x="1" y="3092"/>
                  </a:lnTo>
                  <a:lnTo>
                    <a:pt x="2958" y="8200"/>
                  </a:lnTo>
                  <a:lnTo>
                    <a:pt x="5243" y="9500"/>
                  </a:lnTo>
                  <a:lnTo>
                    <a:pt x="5243" y="9007"/>
                  </a:lnTo>
                  <a:lnTo>
                    <a:pt x="3272" y="7886"/>
                  </a:lnTo>
                  <a:lnTo>
                    <a:pt x="449" y="3002"/>
                  </a:lnTo>
                  <a:lnTo>
                    <a:pt x="449" y="2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7">
              <a:extLst>
                <a:ext uri="{FF2B5EF4-FFF2-40B4-BE49-F238E27FC236}">
                  <a16:creationId xmlns:a16="http://schemas.microsoft.com/office/drawing/2014/main" id="{B092F096-F7AF-F690-47F3-80310A2432BB}"/>
                </a:ext>
              </a:extLst>
            </p:cNvPr>
            <p:cNvSpPr/>
            <p:nvPr/>
          </p:nvSpPr>
          <p:spPr>
            <a:xfrm>
              <a:off x="5135834" y="2337554"/>
              <a:ext cx="187448" cy="199518"/>
            </a:xfrm>
            <a:custGeom>
              <a:avLst/>
              <a:gdLst/>
              <a:ahLst/>
              <a:cxnLst/>
              <a:rect l="l" t="t" r="r" b="b"/>
              <a:pathLst>
                <a:path w="2780" h="2959" extrusionOk="0">
                  <a:moveTo>
                    <a:pt x="2779" y="1"/>
                  </a:moveTo>
                  <a:lnTo>
                    <a:pt x="1" y="1032"/>
                  </a:lnTo>
                  <a:lnTo>
                    <a:pt x="46" y="2600"/>
                  </a:lnTo>
                  <a:lnTo>
                    <a:pt x="449" y="2958"/>
                  </a:lnTo>
                  <a:lnTo>
                    <a:pt x="2779" y="1614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7">
              <a:extLst>
                <a:ext uri="{FF2B5EF4-FFF2-40B4-BE49-F238E27FC236}">
                  <a16:creationId xmlns:a16="http://schemas.microsoft.com/office/drawing/2014/main" id="{B81667F6-4B81-4118-6FC4-5F73A8A44CB3}"/>
                </a:ext>
              </a:extLst>
            </p:cNvPr>
            <p:cNvSpPr/>
            <p:nvPr/>
          </p:nvSpPr>
          <p:spPr>
            <a:xfrm>
              <a:off x="5075419" y="2222793"/>
              <a:ext cx="247863" cy="205519"/>
            </a:xfrm>
            <a:custGeom>
              <a:avLst/>
              <a:gdLst/>
              <a:ahLst/>
              <a:cxnLst/>
              <a:rect l="l" t="t" r="r" b="b"/>
              <a:pathLst>
                <a:path w="3676" h="3048" extrusionOk="0">
                  <a:moveTo>
                    <a:pt x="2689" y="0"/>
                  </a:moveTo>
                  <a:lnTo>
                    <a:pt x="583" y="852"/>
                  </a:lnTo>
                  <a:lnTo>
                    <a:pt x="1" y="1344"/>
                  </a:lnTo>
                  <a:lnTo>
                    <a:pt x="1345" y="3047"/>
                  </a:lnTo>
                  <a:lnTo>
                    <a:pt x="3675" y="1703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7">
              <a:extLst>
                <a:ext uri="{FF2B5EF4-FFF2-40B4-BE49-F238E27FC236}">
                  <a16:creationId xmlns:a16="http://schemas.microsoft.com/office/drawing/2014/main" id="{7BD9E064-CADC-58B0-CA49-909639A5003F}"/>
                </a:ext>
              </a:extLst>
            </p:cNvPr>
            <p:cNvSpPr/>
            <p:nvPr/>
          </p:nvSpPr>
          <p:spPr>
            <a:xfrm>
              <a:off x="5002935" y="2168379"/>
              <a:ext cx="253865" cy="145104"/>
            </a:xfrm>
            <a:custGeom>
              <a:avLst/>
              <a:gdLst/>
              <a:ahLst/>
              <a:cxnLst/>
              <a:rect l="l" t="t" r="r" b="b"/>
              <a:pathLst>
                <a:path w="3765" h="2152" extrusionOk="0">
                  <a:moveTo>
                    <a:pt x="2375" y="1"/>
                  </a:moveTo>
                  <a:lnTo>
                    <a:pt x="0" y="1345"/>
                  </a:lnTo>
                  <a:lnTo>
                    <a:pt x="224" y="2107"/>
                  </a:lnTo>
                  <a:lnTo>
                    <a:pt x="1434" y="2151"/>
                  </a:lnTo>
                  <a:lnTo>
                    <a:pt x="3764" y="80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7">
              <a:extLst>
                <a:ext uri="{FF2B5EF4-FFF2-40B4-BE49-F238E27FC236}">
                  <a16:creationId xmlns:a16="http://schemas.microsoft.com/office/drawing/2014/main" id="{E58FE341-CCCB-40E8-57D6-FF01B0A4C93B}"/>
                </a:ext>
              </a:extLst>
            </p:cNvPr>
            <p:cNvSpPr/>
            <p:nvPr/>
          </p:nvSpPr>
          <p:spPr>
            <a:xfrm>
              <a:off x="4936451" y="2259001"/>
              <a:ext cx="229658" cy="317314"/>
            </a:xfrm>
            <a:custGeom>
              <a:avLst/>
              <a:gdLst/>
              <a:ahLst/>
              <a:cxnLst/>
              <a:rect l="l" t="t" r="r" b="b"/>
              <a:pathLst>
                <a:path w="3406" h="4706" extrusionOk="0">
                  <a:moveTo>
                    <a:pt x="986" y="1"/>
                  </a:moveTo>
                  <a:lnTo>
                    <a:pt x="0" y="583"/>
                  </a:lnTo>
                  <a:lnTo>
                    <a:pt x="0" y="2197"/>
                  </a:lnTo>
                  <a:lnTo>
                    <a:pt x="986" y="3899"/>
                  </a:lnTo>
                  <a:lnTo>
                    <a:pt x="2420" y="4706"/>
                  </a:lnTo>
                  <a:lnTo>
                    <a:pt x="3406" y="4123"/>
                  </a:lnTo>
                  <a:lnTo>
                    <a:pt x="3406" y="2510"/>
                  </a:lnTo>
                  <a:lnTo>
                    <a:pt x="2420" y="807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7">
              <a:extLst>
                <a:ext uri="{FF2B5EF4-FFF2-40B4-BE49-F238E27FC236}">
                  <a16:creationId xmlns:a16="http://schemas.microsoft.com/office/drawing/2014/main" id="{1A4F93F0-24B9-06E9-E32B-E4B42F66AF44}"/>
                </a:ext>
              </a:extLst>
            </p:cNvPr>
            <p:cNvSpPr/>
            <p:nvPr/>
          </p:nvSpPr>
          <p:spPr>
            <a:xfrm>
              <a:off x="5401768" y="2488659"/>
              <a:ext cx="187381" cy="202485"/>
            </a:xfrm>
            <a:custGeom>
              <a:avLst/>
              <a:gdLst/>
              <a:ahLst/>
              <a:cxnLst/>
              <a:rect l="l" t="t" r="r" b="b"/>
              <a:pathLst>
                <a:path w="2779" h="3003" extrusionOk="0">
                  <a:moveTo>
                    <a:pt x="2778" y="0"/>
                  </a:moveTo>
                  <a:lnTo>
                    <a:pt x="0" y="1076"/>
                  </a:lnTo>
                  <a:lnTo>
                    <a:pt x="45" y="2644"/>
                  </a:lnTo>
                  <a:lnTo>
                    <a:pt x="403" y="3003"/>
                  </a:lnTo>
                  <a:lnTo>
                    <a:pt x="2778" y="1614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7">
              <a:extLst>
                <a:ext uri="{FF2B5EF4-FFF2-40B4-BE49-F238E27FC236}">
                  <a16:creationId xmlns:a16="http://schemas.microsoft.com/office/drawing/2014/main" id="{D6E17570-2BF5-8C42-698F-B617EEBE8164}"/>
                </a:ext>
              </a:extLst>
            </p:cNvPr>
            <p:cNvSpPr/>
            <p:nvPr/>
          </p:nvSpPr>
          <p:spPr>
            <a:xfrm>
              <a:off x="5338318" y="2373830"/>
              <a:ext cx="250830" cy="208553"/>
            </a:xfrm>
            <a:custGeom>
              <a:avLst/>
              <a:gdLst/>
              <a:ahLst/>
              <a:cxnLst/>
              <a:rect l="l" t="t" r="r" b="b"/>
              <a:pathLst>
                <a:path w="3720" h="3093" extrusionOk="0">
                  <a:moveTo>
                    <a:pt x="2733" y="1"/>
                  </a:moveTo>
                  <a:lnTo>
                    <a:pt x="627" y="852"/>
                  </a:lnTo>
                  <a:lnTo>
                    <a:pt x="0" y="1345"/>
                  </a:lnTo>
                  <a:lnTo>
                    <a:pt x="1344" y="3093"/>
                  </a:lnTo>
                  <a:lnTo>
                    <a:pt x="3719" y="1703"/>
                  </a:lnTo>
                  <a:lnTo>
                    <a:pt x="27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7">
              <a:extLst>
                <a:ext uri="{FF2B5EF4-FFF2-40B4-BE49-F238E27FC236}">
                  <a16:creationId xmlns:a16="http://schemas.microsoft.com/office/drawing/2014/main" id="{48710E6E-66FB-EA75-FE2D-05D8055813F7}"/>
                </a:ext>
              </a:extLst>
            </p:cNvPr>
            <p:cNvSpPr/>
            <p:nvPr/>
          </p:nvSpPr>
          <p:spPr>
            <a:xfrm>
              <a:off x="5268801" y="2319483"/>
              <a:ext cx="253865" cy="145037"/>
            </a:xfrm>
            <a:custGeom>
              <a:avLst/>
              <a:gdLst/>
              <a:ahLst/>
              <a:cxnLst/>
              <a:rect l="l" t="t" r="r" b="b"/>
              <a:pathLst>
                <a:path w="3765" h="2151" extrusionOk="0">
                  <a:moveTo>
                    <a:pt x="2375" y="0"/>
                  </a:moveTo>
                  <a:lnTo>
                    <a:pt x="1" y="1344"/>
                  </a:lnTo>
                  <a:lnTo>
                    <a:pt x="225" y="2151"/>
                  </a:lnTo>
                  <a:lnTo>
                    <a:pt x="1390" y="2151"/>
                  </a:lnTo>
                  <a:lnTo>
                    <a:pt x="3764" y="807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7">
              <a:extLst>
                <a:ext uri="{FF2B5EF4-FFF2-40B4-BE49-F238E27FC236}">
                  <a16:creationId xmlns:a16="http://schemas.microsoft.com/office/drawing/2014/main" id="{2E0F07BB-C783-03F8-8840-B06413A50B63}"/>
                </a:ext>
              </a:extLst>
            </p:cNvPr>
            <p:cNvSpPr/>
            <p:nvPr/>
          </p:nvSpPr>
          <p:spPr>
            <a:xfrm>
              <a:off x="5202317" y="2410106"/>
              <a:ext cx="226691" cy="317314"/>
            </a:xfrm>
            <a:custGeom>
              <a:avLst/>
              <a:gdLst/>
              <a:ahLst/>
              <a:cxnLst/>
              <a:rect l="l" t="t" r="r" b="b"/>
              <a:pathLst>
                <a:path w="3362" h="4706" extrusionOk="0">
                  <a:moveTo>
                    <a:pt x="987" y="0"/>
                  </a:moveTo>
                  <a:lnTo>
                    <a:pt x="1" y="583"/>
                  </a:lnTo>
                  <a:lnTo>
                    <a:pt x="1" y="2196"/>
                  </a:lnTo>
                  <a:lnTo>
                    <a:pt x="987" y="3944"/>
                  </a:lnTo>
                  <a:lnTo>
                    <a:pt x="2376" y="4705"/>
                  </a:lnTo>
                  <a:lnTo>
                    <a:pt x="3361" y="4168"/>
                  </a:lnTo>
                  <a:lnTo>
                    <a:pt x="3361" y="2555"/>
                  </a:lnTo>
                  <a:lnTo>
                    <a:pt x="2376" y="807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7">
              <a:extLst>
                <a:ext uri="{FF2B5EF4-FFF2-40B4-BE49-F238E27FC236}">
                  <a16:creationId xmlns:a16="http://schemas.microsoft.com/office/drawing/2014/main" id="{7CBC7BC7-CD19-1C0E-D883-90D360CA69A9}"/>
                </a:ext>
              </a:extLst>
            </p:cNvPr>
            <p:cNvSpPr/>
            <p:nvPr/>
          </p:nvSpPr>
          <p:spPr>
            <a:xfrm>
              <a:off x="5135834" y="2035412"/>
              <a:ext cx="187448" cy="199518"/>
            </a:xfrm>
            <a:custGeom>
              <a:avLst/>
              <a:gdLst/>
              <a:ahLst/>
              <a:cxnLst/>
              <a:rect l="l" t="t" r="r" b="b"/>
              <a:pathLst>
                <a:path w="2780" h="2959" extrusionOk="0">
                  <a:moveTo>
                    <a:pt x="2779" y="1"/>
                  </a:moveTo>
                  <a:lnTo>
                    <a:pt x="1" y="1032"/>
                  </a:lnTo>
                  <a:lnTo>
                    <a:pt x="46" y="2600"/>
                  </a:lnTo>
                  <a:lnTo>
                    <a:pt x="449" y="2958"/>
                  </a:lnTo>
                  <a:lnTo>
                    <a:pt x="2779" y="1614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7">
              <a:extLst>
                <a:ext uri="{FF2B5EF4-FFF2-40B4-BE49-F238E27FC236}">
                  <a16:creationId xmlns:a16="http://schemas.microsoft.com/office/drawing/2014/main" id="{8782BB3C-DA47-9B0D-8B8F-AB457E20D63D}"/>
                </a:ext>
              </a:extLst>
            </p:cNvPr>
            <p:cNvSpPr/>
            <p:nvPr/>
          </p:nvSpPr>
          <p:spPr>
            <a:xfrm>
              <a:off x="5075419" y="1920651"/>
              <a:ext cx="247863" cy="205519"/>
            </a:xfrm>
            <a:custGeom>
              <a:avLst/>
              <a:gdLst/>
              <a:ahLst/>
              <a:cxnLst/>
              <a:rect l="l" t="t" r="r" b="b"/>
              <a:pathLst>
                <a:path w="3676" h="3048" extrusionOk="0">
                  <a:moveTo>
                    <a:pt x="2689" y="0"/>
                  </a:moveTo>
                  <a:lnTo>
                    <a:pt x="583" y="852"/>
                  </a:lnTo>
                  <a:lnTo>
                    <a:pt x="1" y="1345"/>
                  </a:lnTo>
                  <a:lnTo>
                    <a:pt x="1345" y="3047"/>
                  </a:lnTo>
                  <a:lnTo>
                    <a:pt x="3675" y="1703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7">
              <a:extLst>
                <a:ext uri="{FF2B5EF4-FFF2-40B4-BE49-F238E27FC236}">
                  <a16:creationId xmlns:a16="http://schemas.microsoft.com/office/drawing/2014/main" id="{B032C3D6-7D74-ED06-8544-B1C51000D517}"/>
                </a:ext>
              </a:extLst>
            </p:cNvPr>
            <p:cNvSpPr/>
            <p:nvPr/>
          </p:nvSpPr>
          <p:spPr>
            <a:xfrm>
              <a:off x="5002935" y="1866237"/>
              <a:ext cx="253865" cy="145104"/>
            </a:xfrm>
            <a:custGeom>
              <a:avLst/>
              <a:gdLst/>
              <a:ahLst/>
              <a:cxnLst/>
              <a:rect l="l" t="t" r="r" b="b"/>
              <a:pathLst>
                <a:path w="3765" h="2152" extrusionOk="0">
                  <a:moveTo>
                    <a:pt x="2375" y="1"/>
                  </a:moveTo>
                  <a:lnTo>
                    <a:pt x="0" y="1345"/>
                  </a:lnTo>
                  <a:lnTo>
                    <a:pt x="224" y="2107"/>
                  </a:lnTo>
                  <a:lnTo>
                    <a:pt x="1434" y="2152"/>
                  </a:lnTo>
                  <a:lnTo>
                    <a:pt x="3764" y="80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7">
              <a:extLst>
                <a:ext uri="{FF2B5EF4-FFF2-40B4-BE49-F238E27FC236}">
                  <a16:creationId xmlns:a16="http://schemas.microsoft.com/office/drawing/2014/main" id="{1713E85D-3580-752C-000E-29B9EDFE5A9B}"/>
                </a:ext>
              </a:extLst>
            </p:cNvPr>
            <p:cNvSpPr/>
            <p:nvPr/>
          </p:nvSpPr>
          <p:spPr>
            <a:xfrm>
              <a:off x="4936451" y="1956859"/>
              <a:ext cx="229658" cy="317314"/>
            </a:xfrm>
            <a:custGeom>
              <a:avLst/>
              <a:gdLst/>
              <a:ahLst/>
              <a:cxnLst/>
              <a:rect l="l" t="t" r="r" b="b"/>
              <a:pathLst>
                <a:path w="3406" h="4706" extrusionOk="0">
                  <a:moveTo>
                    <a:pt x="986" y="1"/>
                  </a:moveTo>
                  <a:lnTo>
                    <a:pt x="0" y="583"/>
                  </a:lnTo>
                  <a:lnTo>
                    <a:pt x="0" y="2197"/>
                  </a:lnTo>
                  <a:lnTo>
                    <a:pt x="986" y="3899"/>
                  </a:lnTo>
                  <a:lnTo>
                    <a:pt x="2420" y="4706"/>
                  </a:lnTo>
                  <a:lnTo>
                    <a:pt x="3406" y="4123"/>
                  </a:lnTo>
                  <a:lnTo>
                    <a:pt x="3406" y="2510"/>
                  </a:lnTo>
                  <a:lnTo>
                    <a:pt x="2420" y="808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7">
              <a:extLst>
                <a:ext uri="{FF2B5EF4-FFF2-40B4-BE49-F238E27FC236}">
                  <a16:creationId xmlns:a16="http://schemas.microsoft.com/office/drawing/2014/main" id="{4D1A7A31-0B8A-EAFB-33BB-CAA89AD49F5E}"/>
                </a:ext>
              </a:extLst>
            </p:cNvPr>
            <p:cNvSpPr/>
            <p:nvPr/>
          </p:nvSpPr>
          <p:spPr>
            <a:xfrm>
              <a:off x="5401768" y="2186517"/>
              <a:ext cx="187381" cy="202485"/>
            </a:xfrm>
            <a:custGeom>
              <a:avLst/>
              <a:gdLst/>
              <a:ahLst/>
              <a:cxnLst/>
              <a:rect l="l" t="t" r="r" b="b"/>
              <a:pathLst>
                <a:path w="2779" h="3003" extrusionOk="0">
                  <a:moveTo>
                    <a:pt x="2778" y="0"/>
                  </a:moveTo>
                  <a:lnTo>
                    <a:pt x="0" y="1076"/>
                  </a:lnTo>
                  <a:lnTo>
                    <a:pt x="45" y="2644"/>
                  </a:lnTo>
                  <a:lnTo>
                    <a:pt x="403" y="3003"/>
                  </a:lnTo>
                  <a:lnTo>
                    <a:pt x="2778" y="1614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7">
              <a:extLst>
                <a:ext uri="{FF2B5EF4-FFF2-40B4-BE49-F238E27FC236}">
                  <a16:creationId xmlns:a16="http://schemas.microsoft.com/office/drawing/2014/main" id="{3FD1E604-C6AD-D11B-F785-C2CEC27E12E4}"/>
                </a:ext>
              </a:extLst>
            </p:cNvPr>
            <p:cNvSpPr/>
            <p:nvPr/>
          </p:nvSpPr>
          <p:spPr>
            <a:xfrm>
              <a:off x="5338318" y="2071688"/>
              <a:ext cx="250830" cy="208553"/>
            </a:xfrm>
            <a:custGeom>
              <a:avLst/>
              <a:gdLst/>
              <a:ahLst/>
              <a:cxnLst/>
              <a:rect l="l" t="t" r="r" b="b"/>
              <a:pathLst>
                <a:path w="3720" h="3093" extrusionOk="0">
                  <a:moveTo>
                    <a:pt x="2733" y="1"/>
                  </a:moveTo>
                  <a:lnTo>
                    <a:pt x="627" y="852"/>
                  </a:lnTo>
                  <a:lnTo>
                    <a:pt x="0" y="1345"/>
                  </a:lnTo>
                  <a:lnTo>
                    <a:pt x="1344" y="3093"/>
                  </a:lnTo>
                  <a:lnTo>
                    <a:pt x="3719" y="1703"/>
                  </a:lnTo>
                  <a:lnTo>
                    <a:pt x="27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7">
              <a:extLst>
                <a:ext uri="{FF2B5EF4-FFF2-40B4-BE49-F238E27FC236}">
                  <a16:creationId xmlns:a16="http://schemas.microsoft.com/office/drawing/2014/main" id="{9B47CCEA-4201-11ED-121E-518D00AAF6B8}"/>
                </a:ext>
              </a:extLst>
            </p:cNvPr>
            <p:cNvSpPr/>
            <p:nvPr/>
          </p:nvSpPr>
          <p:spPr>
            <a:xfrm>
              <a:off x="5268801" y="2017341"/>
              <a:ext cx="253865" cy="145037"/>
            </a:xfrm>
            <a:custGeom>
              <a:avLst/>
              <a:gdLst/>
              <a:ahLst/>
              <a:cxnLst/>
              <a:rect l="l" t="t" r="r" b="b"/>
              <a:pathLst>
                <a:path w="3765" h="2151" extrusionOk="0">
                  <a:moveTo>
                    <a:pt x="2375" y="0"/>
                  </a:moveTo>
                  <a:lnTo>
                    <a:pt x="1" y="1344"/>
                  </a:lnTo>
                  <a:lnTo>
                    <a:pt x="225" y="2151"/>
                  </a:lnTo>
                  <a:lnTo>
                    <a:pt x="1390" y="2151"/>
                  </a:lnTo>
                  <a:lnTo>
                    <a:pt x="3764" y="807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7">
              <a:extLst>
                <a:ext uri="{FF2B5EF4-FFF2-40B4-BE49-F238E27FC236}">
                  <a16:creationId xmlns:a16="http://schemas.microsoft.com/office/drawing/2014/main" id="{1E245C9E-3D92-B2BD-493B-46578B971792}"/>
                </a:ext>
              </a:extLst>
            </p:cNvPr>
            <p:cNvSpPr/>
            <p:nvPr/>
          </p:nvSpPr>
          <p:spPr>
            <a:xfrm>
              <a:off x="5202317" y="2107964"/>
              <a:ext cx="226691" cy="317314"/>
            </a:xfrm>
            <a:custGeom>
              <a:avLst/>
              <a:gdLst/>
              <a:ahLst/>
              <a:cxnLst/>
              <a:rect l="l" t="t" r="r" b="b"/>
              <a:pathLst>
                <a:path w="3362" h="4706" extrusionOk="0">
                  <a:moveTo>
                    <a:pt x="987" y="0"/>
                  </a:moveTo>
                  <a:lnTo>
                    <a:pt x="1" y="583"/>
                  </a:lnTo>
                  <a:lnTo>
                    <a:pt x="1" y="2196"/>
                  </a:lnTo>
                  <a:lnTo>
                    <a:pt x="987" y="3899"/>
                  </a:lnTo>
                  <a:lnTo>
                    <a:pt x="2376" y="4705"/>
                  </a:lnTo>
                  <a:lnTo>
                    <a:pt x="3361" y="4168"/>
                  </a:lnTo>
                  <a:lnTo>
                    <a:pt x="3361" y="2555"/>
                  </a:lnTo>
                  <a:lnTo>
                    <a:pt x="2376" y="807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7">
              <a:extLst>
                <a:ext uri="{FF2B5EF4-FFF2-40B4-BE49-F238E27FC236}">
                  <a16:creationId xmlns:a16="http://schemas.microsoft.com/office/drawing/2014/main" id="{5E484703-14F5-B25B-3AD2-0C52FCD2A49F}"/>
                </a:ext>
              </a:extLst>
            </p:cNvPr>
            <p:cNvSpPr/>
            <p:nvPr/>
          </p:nvSpPr>
          <p:spPr>
            <a:xfrm>
              <a:off x="3721882" y="2533970"/>
              <a:ext cx="661733" cy="809804"/>
            </a:xfrm>
            <a:custGeom>
              <a:avLst/>
              <a:gdLst/>
              <a:ahLst/>
              <a:cxnLst/>
              <a:rect l="l" t="t" r="r" b="b"/>
              <a:pathLst>
                <a:path w="9814" h="12010" extrusionOk="0">
                  <a:moveTo>
                    <a:pt x="2868" y="1"/>
                  </a:moveTo>
                  <a:lnTo>
                    <a:pt x="0" y="1659"/>
                  </a:lnTo>
                  <a:lnTo>
                    <a:pt x="0" y="6363"/>
                  </a:lnTo>
                  <a:lnTo>
                    <a:pt x="9813" y="12009"/>
                  </a:lnTo>
                  <a:lnTo>
                    <a:pt x="9813" y="7349"/>
                  </a:lnTo>
                  <a:lnTo>
                    <a:pt x="6946" y="2375"/>
                  </a:lnTo>
                  <a:lnTo>
                    <a:pt x="28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7">
              <a:extLst>
                <a:ext uri="{FF2B5EF4-FFF2-40B4-BE49-F238E27FC236}">
                  <a16:creationId xmlns:a16="http://schemas.microsoft.com/office/drawing/2014/main" id="{3B62832D-8D19-D74C-A0DD-C8159F8370D1}"/>
                </a:ext>
              </a:extLst>
            </p:cNvPr>
            <p:cNvSpPr/>
            <p:nvPr/>
          </p:nvSpPr>
          <p:spPr>
            <a:xfrm>
              <a:off x="3776228" y="2618591"/>
              <a:ext cx="549939" cy="673803"/>
            </a:xfrm>
            <a:custGeom>
              <a:avLst/>
              <a:gdLst/>
              <a:ahLst/>
              <a:cxnLst/>
              <a:rect l="l" t="t" r="r" b="b"/>
              <a:pathLst>
                <a:path w="8156" h="9993" extrusionOk="0">
                  <a:moveTo>
                    <a:pt x="2420" y="0"/>
                  </a:moveTo>
                  <a:lnTo>
                    <a:pt x="1" y="1389"/>
                  </a:lnTo>
                  <a:lnTo>
                    <a:pt x="1" y="5288"/>
                  </a:lnTo>
                  <a:lnTo>
                    <a:pt x="8156" y="9993"/>
                  </a:lnTo>
                  <a:lnTo>
                    <a:pt x="8156" y="6094"/>
                  </a:lnTo>
                  <a:lnTo>
                    <a:pt x="5781" y="1972"/>
                  </a:lnTo>
                  <a:lnTo>
                    <a:pt x="24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7">
              <a:extLst>
                <a:ext uri="{FF2B5EF4-FFF2-40B4-BE49-F238E27FC236}">
                  <a16:creationId xmlns:a16="http://schemas.microsoft.com/office/drawing/2014/main" id="{91D01A14-0868-9D75-F216-0EF0B63FA9AC}"/>
                </a:ext>
              </a:extLst>
            </p:cNvPr>
            <p:cNvSpPr/>
            <p:nvPr/>
          </p:nvSpPr>
          <p:spPr>
            <a:xfrm>
              <a:off x="1942271" y="2920733"/>
              <a:ext cx="2441347" cy="1411055"/>
            </a:xfrm>
            <a:custGeom>
              <a:avLst/>
              <a:gdLst/>
              <a:ahLst/>
              <a:cxnLst/>
              <a:rect l="l" t="t" r="r" b="b"/>
              <a:pathLst>
                <a:path w="36207" h="20927" extrusionOk="0">
                  <a:moveTo>
                    <a:pt x="26393" y="0"/>
                  </a:moveTo>
                  <a:lnTo>
                    <a:pt x="0" y="15235"/>
                  </a:lnTo>
                  <a:lnTo>
                    <a:pt x="9814" y="20926"/>
                  </a:lnTo>
                  <a:lnTo>
                    <a:pt x="36206" y="5691"/>
                  </a:lnTo>
                  <a:lnTo>
                    <a:pt x="263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7">
              <a:extLst>
                <a:ext uri="{FF2B5EF4-FFF2-40B4-BE49-F238E27FC236}">
                  <a16:creationId xmlns:a16="http://schemas.microsoft.com/office/drawing/2014/main" id="{E3CD3286-99FE-08F4-F28A-C684919371DD}"/>
                </a:ext>
              </a:extLst>
            </p:cNvPr>
            <p:cNvSpPr/>
            <p:nvPr/>
          </p:nvSpPr>
          <p:spPr>
            <a:xfrm>
              <a:off x="1963375" y="2666937"/>
              <a:ext cx="1791751" cy="1302295"/>
            </a:xfrm>
            <a:custGeom>
              <a:avLst/>
              <a:gdLst/>
              <a:ahLst/>
              <a:cxnLst/>
              <a:rect l="l" t="t" r="r" b="b"/>
              <a:pathLst>
                <a:path w="26573" h="19314" extrusionOk="0">
                  <a:moveTo>
                    <a:pt x="26573" y="0"/>
                  </a:moveTo>
                  <a:lnTo>
                    <a:pt x="25363" y="538"/>
                  </a:lnTo>
                  <a:lnTo>
                    <a:pt x="3093" y="13398"/>
                  </a:lnTo>
                  <a:lnTo>
                    <a:pt x="1" y="15101"/>
                  </a:lnTo>
                  <a:lnTo>
                    <a:pt x="1" y="19179"/>
                  </a:lnTo>
                  <a:lnTo>
                    <a:pt x="180" y="19313"/>
                  </a:lnTo>
                  <a:lnTo>
                    <a:pt x="26573" y="4078"/>
                  </a:lnTo>
                  <a:lnTo>
                    <a:pt x="265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7">
              <a:extLst>
                <a:ext uri="{FF2B5EF4-FFF2-40B4-BE49-F238E27FC236}">
                  <a16:creationId xmlns:a16="http://schemas.microsoft.com/office/drawing/2014/main" id="{C74980C8-D101-D85E-AC4D-A47016782ACD}"/>
                </a:ext>
              </a:extLst>
            </p:cNvPr>
            <p:cNvSpPr/>
            <p:nvPr/>
          </p:nvSpPr>
          <p:spPr>
            <a:xfrm>
              <a:off x="1942271" y="2645764"/>
              <a:ext cx="1812856" cy="1048498"/>
            </a:xfrm>
            <a:custGeom>
              <a:avLst/>
              <a:gdLst/>
              <a:ahLst/>
              <a:cxnLst/>
              <a:rect l="l" t="t" r="r" b="b"/>
              <a:pathLst>
                <a:path w="26886" h="15550" extrusionOk="0">
                  <a:moveTo>
                    <a:pt x="26393" y="1"/>
                  </a:moveTo>
                  <a:lnTo>
                    <a:pt x="0" y="15236"/>
                  </a:lnTo>
                  <a:lnTo>
                    <a:pt x="493" y="15549"/>
                  </a:lnTo>
                  <a:lnTo>
                    <a:pt x="26886" y="314"/>
                  </a:lnTo>
                  <a:lnTo>
                    <a:pt x="263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7">
              <a:extLst>
                <a:ext uri="{FF2B5EF4-FFF2-40B4-BE49-F238E27FC236}">
                  <a16:creationId xmlns:a16="http://schemas.microsoft.com/office/drawing/2014/main" id="{E55D441F-7AFF-9E0D-0F57-42278FFDFC94}"/>
                </a:ext>
              </a:extLst>
            </p:cNvPr>
            <p:cNvSpPr/>
            <p:nvPr/>
          </p:nvSpPr>
          <p:spPr>
            <a:xfrm>
              <a:off x="3504293" y="3189633"/>
              <a:ext cx="148138" cy="232692"/>
            </a:xfrm>
            <a:custGeom>
              <a:avLst/>
              <a:gdLst/>
              <a:ahLst/>
              <a:cxnLst/>
              <a:rect l="l" t="t" r="r" b="b"/>
              <a:pathLst>
                <a:path w="2197" h="3451" extrusionOk="0">
                  <a:moveTo>
                    <a:pt x="1" y="0"/>
                  </a:moveTo>
                  <a:lnTo>
                    <a:pt x="1" y="2510"/>
                  </a:lnTo>
                  <a:lnTo>
                    <a:pt x="1614" y="3451"/>
                  </a:lnTo>
                  <a:lnTo>
                    <a:pt x="2196" y="5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7">
              <a:extLst>
                <a:ext uri="{FF2B5EF4-FFF2-40B4-BE49-F238E27FC236}">
                  <a16:creationId xmlns:a16="http://schemas.microsoft.com/office/drawing/2014/main" id="{863A4FE9-9309-34BB-1421-B7FB121D007B}"/>
                </a:ext>
              </a:extLst>
            </p:cNvPr>
            <p:cNvSpPr/>
            <p:nvPr/>
          </p:nvSpPr>
          <p:spPr>
            <a:xfrm>
              <a:off x="3613054" y="3189633"/>
              <a:ext cx="259933" cy="232692"/>
            </a:xfrm>
            <a:custGeom>
              <a:avLst/>
              <a:gdLst/>
              <a:ahLst/>
              <a:cxnLst/>
              <a:rect l="l" t="t" r="r" b="b"/>
              <a:pathLst>
                <a:path w="3855" h="3451" extrusionOk="0">
                  <a:moveTo>
                    <a:pt x="3855" y="0"/>
                  </a:moveTo>
                  <a:lnTo>
                    <a:pt x="1" y="941"/>
                  </a:lnTo>
                  <a:lnTo>
                    <a:pt x="1" y="3451"/>
                  </a:lnTo>
                  <a:lnTo>
                    <a:pt x="2286" y="3451"/>
                  </a:lnTo>
                  <a:lnTo>
                    <a:pt x="3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7">
              <a:extLst>
                <a:ext uri="{FF2B5EF4-FFF2-40B4-BE49-F238E27FC236}">
                  <a16:creationId xmlns:a16="http://schemas.microsoft.com/office/drawing/2014/main" id="{8F1A34D7-44E9-AC9F-B728-19636BAE0DFB}"/>
                </a:ext>
              </a:extLst>
            </p:cNvPr>
            <p:cNvSpPr/>
            <p:nvPr/>
          </p:nvSpPr>
          <p:spPr>
            <a:xfrm>
              <a:off x="3767193" y="3189633"/>
              <a:ext cx="105794" cy="232692"/>
            </a:xfrm>
            <a:custGeom>
              <a:avLst/>
              <a:gdLst/>
              <a:ahLst/>
              <a:cxnLst/>
              <a:rect l="l" t="t" r="r" b="b"/>
              <a:pathLst>
                <a:path w="1569" h="3451" extrusionOk="0">
                  <a:moveTo>
                    <a:pt x="1569" y="0"/>
                  </a:moveTo>
                  <a:lnTo>
                    <a:pt x="0" y="941"/>
                  </a:lnTo>
                  <a:lnTo>
                    <a:pt x="0" y="3451"/>
                  </a:lnTo>
                  <a:lnTo>
                    <a:pt x="1569" y="2510"/>
                  </a:lnTo>
                  <a:lnTo>
                    <a:pt x="15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7">
              <a:extLst>
                <a:ext uri="{FF2B5EF4-FFF2-40B4-BE49-F238E27FC236}">
                  <a16:creationId xmlns:a16="http://schemas.microsoft.com/office/drawing/2014/main" id="{3CA6689B-569C-1248-EA7C-535AD5BE3184}"/>
                </a:ext>
              </a:extLst>
            </p:cNvPr>
            <p:cNvSpPr/>
            <p:nvPr/>
          </p:nvSpPr>
          <p:spPr>
            <a:xfrm>
              <a:off x="3504293" y="3038529"/>
              <a:ext cx="368694" cy="214622"/>
            </a:xfrm>
            <a:custGeom>
              <a:avLst/>
              <a:gdLst/>
              <a:ahLst/>
              <a:cxnLst/>
              <a:rect l="l" t="t" r="r" b="b"/>
              <a:pathLst>
                <a:path w="5468" h="3183" extrusionOk="0">
                  <a:moveTo>
                    <a:pt x="1614" y="1"/>
                  </a:moveTo>
                  <a:lnTo>
                    <a:pt x="1" y="942"/>
                  </a:lnTo>
                  <a:lnTo>
                    <a:pt x="1" y="2241"/>
                  </a:lnTo>
                  <a:lnTo>
                    <a:pt x="1614" y="3182"/>
                  </a:lnTo>
                  <a:lnTo>
                    <a:pt x="3899" y="3182"/>
                  </a:lnTo>
                  <a:lnTo>
                    <a:pt x="5468" y="2241"/>
                  </a:lnTo>
                  <a:lnTo>
                    <a:pt x="5468" y="942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7">
              <a:extLst>
                <a:ext uri="{FF2B5EF4-FFF2-40B4-BE49-F238E27FC236}">
                  <a16:creationId xmlns:a16="http://schemas.microsoft.com/office/drawing/2014/main" id="{B02437A4-5D67-2D85-F31E-0921EC6EB4E6}"/>
                </a:ext>
              </a:extLst>
            </p:cNvPr>
            <p:cNvSpPr/>
            <p:nvPr/>
          </p:nvSpPr>
          <p:spPr>
            <a:xfrm>
              <a:off x="3528500" y="3159426"/>
              <a:ext cx="126966" cy="72552"/>
            </a:xfrm>
            <a:custGeom>
              <a:avLst/>
              <a:gdLst/>
              <a:ahLst/>
              <a:cxnLst/>
              <a:rect l="l" t="t" r="r" b="b"/>
              <a:pathLst>
                <a:path w="1883" h="1076" extrusionOk="0">
                  <a:moveTo>
                    <a:pt x="0" y="0"/>
                  </a:moveTo>
                  <a:lnTo>
                    <a:pt x="0" y="269"/>
                  </a:lnTo>
                  <a:lnTo>
                    <a:pt x="1389" y="1076"/>
                  </a:lnTo>
                  <a:lnTo>
                    <a:pt x="1882" y="5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7">
              <a:extLst>
                <a:ext uri="{FF2B5EF4-FFF2-40B4-BE49-F238E27FC236}">
                  <a16:creationId xmlns:a16="http://schemas.microsoft.com/office/drawing/2014/main" id="{A8544B27-9CAC-B3D5-6465-37E1869E17EA}"/>
                </a:ext>
              </a:extLst>
            </p:cNvPr>
            <p:cNvSpPr/>
            <p:nvPr/>
          </p:nvSpPr>
          <p:spPr>
            <a:xfrm>
              <a:off x="3622157" y="3159426"/>
              <a:ext cx="226691" cy="72552"/>
            </a:xfrm>
            <a:custGeom>
              <a:avLst/>
              <a:gdLst/>
              <a:ahLst/>
              <a:cxnLst/>
              <a:rect l="l" t="t" r="r" b="b"/>
              <a:pathLst>
                <a:path w="3362" h="1076" extrusionOk="0">
                  <a:moveTo>
                    <a:pt x="3361" y="0"/>
                  </a:moveTo>
                  <a:lnTo>
                    <a:pt x="0" y="807"/>
                  </a:lnTo>
                  <a:lnTo>
                    <a:pt x="0" y="1076"/>
                  </a:lnTo>
                  <a:lnTo>
                    <a:pt x="1972" y="1076"/>
                  </a:lnTo>
                  <a:lnTo>
                    <a:pt x="33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7">
              <a:extLst>
                <a:ext uri="{FF2B5EF4-FFF2-40B4-BE49-F238E27FC236}">
                  <a16:creationId xmlns:a16="http://schemas.microsoft.com/office/drawing/2014/main" id="{6C1F5118-8499-02C5-3CDD-4BCA4BE684ED}"/>
                </a:ext>
              </a:extLst>
            </p:cNvPr>
            <p:cNvSpPr/>
            <p:nvPr/>
          </p:nvSpPr>
          <p:spPr>
            <a:xfrm>
              <a:off x="3755056" y="3159426"/>
              <a:ext cx="93792" cy="72552"/>
            </a:xfrm>
            <a:custGeom>
              <a:avLst/>
              <a:gdLst/>
              <a:ahLst/>
              <a:cxnLst/>
              <a:rect l="l" t="t" r="r" b="b"/>
              <a:pathLst>
                <a:path w="1391" h="1076" extrusionOk="0">
                  <a:moveTo>
                    <a:pt x="1390" y="0"/>
                  </a:moveTo>
                  <a:lnTo>
                    <a:pt x="1" y="807"/>
                  </a:lnTo>
                  <a:lnTo>
                    <a:pt x="1" y="1076"/>
                  </a:lnTo>
                  <a:lnTo>
                    <a:pt x="1390" y="269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7">
              <a:extLst>
                <a:ext uri="{FF2B5EF4-FFF2-40B4-BE49-F238E27FC236}">
                  <a16:creationId xmlns:a16="http://schemas.microsoft.com/office/drawing/2014/main" id="{3A463ADF-4520-BE2E-D945-84E4CDF26ED1}"/>
                </a:ext>
              </a:extLst>
            </p:cNvPr>
            <p:cNvSpPr/>
            <p:nvPr/>
          </p:nvSpPr>
          <p:spPr>
            <a:xfrm>
              <a:off x="3528500" y="3029493"/>
              <a:ext cx="320348" cy="184347"/>
            </a:xfrm>
            <a:custGeom>
              <a:avLst/>
              <a:gdLst/>
              <a:ahLst/>
              <a:cxnLst/>
              <a:rect l="l" t="t" r="r" b="b"/>
              <a:pathLst>
                <a:path w="4751" h="2734" extrusionOk="0">
                  <a:moveTo>
                    <a:pt x="1389" y="0"/>
                  </a:moveTo>
                  <a:lnTo>
                    <a:pt x="0" y="807"/>
                  </a:lnTo>
                  <a:lnTo>
                    <a:pt x="0" y="1927"/>
                  </a:lnTo>
                  <a:lnTo>
                    <a:pt x="1389" y="2734"/>
                  </a:lnTo>
                  <a:lnTo>
                    <a:pt x="3361" y="2734"/>
                  </a:lnTo>
                  <a:lnTo>
                    <a:pt x="4750" y="1927"/>
                  </a:lnTo>
                  <a:lnTo>
                    <a:pt x="4750" y="807"/>
                  </a:lnTo>
                  <a:lnTo>
                    <a:pt x="3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7">
              <a:extLst>
                <a:ext uri="{FF2B5EF4-FFF2-40B4-BE49-F238E27FC236}">
                  <a16:creationId xmlns:a16="http://schemas.microsoft.com/office/drawing/2014/main" id="{39FC1EC1-F72D-9D14-E70F-7D3BA75C784E}"/>
                </a:ext>
              </a:extLst>
            </p:cNvPr>
            <p:cNvSpPr/>
            <p:nvPr/>
          </p:nvSpPr>
          <p:spPr>
            <a:xfrm>
              <a:off x="3604019" y="3077839"/>
              <a:ext cx="148138" cy="93724"/>
            </a:xfrm>
            <a:custGeom>
              <a:avLst/>
              <a:gdLst/>
              <a:ahLst/>
              <a:cxnLst/>
              <a:rect l="l" t="t" r="r" b="b"/>
              <a:pathLst>
                <a:path w="2197" h="1390" extrusionOk="0">
                  <a:moveTo>
                    <a:pt x="1479" y="0"/>
                  </a:moveTo>
                  <a:lnTo>
                    <a:pt x="0" y="672"/>
                  </a:lnTo>
                  <a:lnTo>
                    <a:pt x="1255" y="1389"/>
                  </a:lnTo>
                  <a:lnTo>
                    <a:pt x="2196" y="404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7">
              <a:extLst>
                <a:ext uri="{FF2B5EF4-FFF2-40B4-BE49-F238E27FC236}">
                  <a16:creationId xmlns:a16="http://schemas.microsoft.com/office/drawing/2014/main" id="{8BDDA16E-D00F-9F56-19DC-955CBCF7504D}"/>
                </a:ext>
              </a:extLst>
            </p:cNvPr>
            <p:cNvSpPr/>
            <p:nvPr/>
          </p:nvSpPr>
          <p:spPr>
            <a:xfrm>
              <a:off x="3604019" y="3035494"/>
              <a:ext cx="30275" cy="96758"/>
            </a:xfrm>
            <a:custGeom>
              <a:avLst/>
              <a:gdLst/>
              <a:ahLst/>
              <a:cxnLst/>
              <a:rect l="l" t="t" r="r" b="b"/>
              <a:pathLst>
                <a:path w="449" h="1435" extrusionOk="0">
                  <a:moveTo>
                    <a:pt x="0" y="1"/>
                  </a:moveTo>
                  <a:lnTo>
                    <a:pt x="0" y="1300"/>
                  </a:lnTo>
                  <a:lnTo>
                    <a:pt x="269" y="1435"/>
                  </a:lnTo>
                  <a:lnTo>
                    <a:pt x="449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7">
              <a:extLst>
                <a:ext uri="{FF2B5EF4-FFF2-40B4-BE49-F238E27FC236}">
                  <a16:creationId xmlns:a16="http://schemas.microsoft.com/office/drawing/2014/main" id="{202467BE-75A5-D2FD-542C-16ACBDBFA854}"/>
                </a:ext>
              </a:extLst>
            </p:cNvPr>
            <p:cNvSpPr/>
            <p:nvPr/>
          </p:nvSpPr>
          <p:spPr>
            <a:xfrm>
              <a:off x="3604019" y="2981148"/>
              <a:ext cx="75586" cy="63517"/>
            </a:xfrm>
            <a:custGeom>
              <a:avLst/>
              <a:gdLst/>
              <a:ahLst/>
              <a:cxnLst/>
              <a:rect l="l" t="t" r="r" b="b"/>
              <a:pathLst>
                <a:path w="1121" h="942" extrusionOk="0">
                  <a:moveTo>
                    <a:pt x="1121" y="0"/>
                  </a:moveTo>
                  <a:lnTo>
                    <a:pt x="359" y="180"/>
                  </a:lnTo>
                  <a:lnTo>
                    <a:pt x="0" y="807"/>
                  </a:lnTo>
                  <a:lnTo>
                    <a:pt x="269" y="941"/>
                  </a:lnTo>
                  <a:lnTo>
                    <a:pt x="11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7">
              <a:extLst>
                <a:ext uri="{FF2B5EF4-FFF2-40B4-BE49-F238E27FC236}">
                  <a16:creationId xmlns:a16="http://schemas.microsoft.com/office/drawing/2014/main" id="{F07A57BF-96BD-2105-5B0F-C0E19077937C}"/>
                </a:ext>
              </a:extLst>
            </p:cNvPr>
            <p:cNvSpPr/>
            <p:nvPr/>
          </p:nvSpPr>
          <p:spPr>
            <a:xfrm>
              <a:off x="3628158" y="2972045"/>
              <a:ext cx="51447" cy="30342"/>
            </a:xfrm>
            <a:custGeom>
              <a:avLst/>
              <a:gdLst/>
              <a:ahLst/>
              <a:cxnLst/>
              <a:rect l="l" t="t" r="r" b="b"/>
              <a:pathLst>
                <a:path w="763" h="450" extrusionOk="0">
                  <a:moveTo>
                    <a:pt x="539" y="1"/>
                  </a:moveTo>
                  <a:lnTo>
                    <a:pt x="1" y="315"/>
                  </a:lnTo>
                  <a:lnTo>
                    <a:pt x="270" y="449"/>
                  </a:lnTo>
                  <a:lnTo>
                    <a:pt x="763" y="1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7">
              <a:extLst>
                <a:ext uri="{FF2B5EF4-FFF2-40B4-BE49-F238E27FC236}">
                  <a16:creationId xmlns:a16="http://schemas.microsoft.com/office/drawing/2014/main" id="{158F5C4B-46DF-EC36-1F9D-B5B2C947D75D}"/>
                </a:ext>
              </a:extLst>
            </p:cNvPr>
            <p:cNvSpPr/>
            <p:nvPr/>
          </p:nvSpPr>
          <p:spPr>
            <a:xfrm>
              <a:off x="3622157" y="2981148"/>
              <a:ext cx="84622" cy="151105"/>
            </a:xfrm>
            <a:custGeom>
              <a:avLst/>
              <a:gdLst/>
              <a:ahLst/>
              <a:cxnLst/>
              <a:rect l="l" t="t" r="r" b="b"/>
              <a:pathLst>
                <a:path w="1255" h="2241" extrusionOk="0">
                  <a:moveTo>
                    <a:pt x="852" y="0"/>
                  </a:moveTo>
                  <a:lnTo>
                    <a:pt x="359" y="314"/>
                  </a:lnTo>
                  <a:lnTo>
                    <a:pt x="0" y="941"/>
                  </a:lnTo>
                  <a:lnTo>
                    <a:pt x="0" y="2241"/>
                  </a:lnTo>
                  <a:lnTo>
                    <a:pt x="1255" y="1479"/>
                  </a:lnTo>
                  <a:lnTo>
                    <a:pt x="1255" y="224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7">
              <a:extLst>
                <a:ext uri="{FF2B5EF4-FFF2-40B4-BE49-F238E27FC236}">
                  <a16:creationId xmlns:a16="http://schemas.microsoft.com/office/drawing/2014/main" id="{7FDFEF9F-2A2F-5FC5-E9A2-65F71338CD04}"/>
                </a:ext>
              </a:extLst>
            </p:cNvPr>
            <p:cNvSpPr/>
            <p:nvPr/>
          </p:nvSpPr>
          <p:spPr>
            <a:xfrm>
              <a:off x="3770227" y="2748524"/>
              <a:ext cx="27241" cy="51380"/>
            </a:xfrm>
            <a:custGeom>
              <a:avLst/>
              <a:gdLst/>
              <a:ahLst/>
              <a:cxnLst/>
              <a:rect l="l" t="t" r="r" b="b"/>
              <a:pathLst>
                <a:path w="404" h="762" extrusionOk="0">
                  <a:moveTo>
                    <a:pt x="0" y="0"/>
                  </a:moveTo>
                  <a:lnTo>
                    <a:pt x="0" y="627"/>
                  </a:lnTo>
                  <a:lnTo>
                    <a:pt x="224" y="762"/>
                  </a:lnTo>
                  <a:lnTo>
                    <a:pt x="403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7">
              <a:extLst>
                <a:ext uri="{FF2B5EF4-FFF2-40B4-BE49-F238E27FC236}">
                  <a16:creationId xmlns:a16="http://schemas.microsoft.com/office/drawing/2014/main" id="{4088C456-E491-5514-B2B3-D1D5CDBC8ABE}"/>
                </a:ext>
              </a:extLst>
            </p:cNvPr>
            <p:cNvSpPr/>
            <p:nvPr/>
          </p:nvSpPr>
          <p:spPr>
            <a:xfrm>
              <a:off x="3770227" y="2694110"/>
              <a:ext cx="75586" cy="63517"/>
            </a:xfrm>
            <a:custGeom>
              <a:avLst/>
              <a:gdLst/>
              <a:ahLst/>
              <a:cxnLst/>
              <a:rect l="l" t="t" r="r" b="b"/>
              <a:pathLst>
                <a:path w="1121" h="942" extrusionOk="0">
                  <a:moveTo>
                    <a:pt x="1120" y="0"/>
                  </a:moveTo>
                  <a:lnTo>
                    <a:pt x="358" y="180"/>
                  </a:lnTo>
                  <a:lnTo>
                    <a:pt x="0" y="807"/>
                  </a:lnTo>
                  <a:lnTo>
                    <a:pt x="224" y="941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7">
              <a:extLst>
                <a:ext uri="{FF2B5EF4-FFF2-40B4-BE49-F238E27FC236}">
                  <a16:creationId xmlns:a16="http://schemas.microsoft.com/office/drawing/2014/main" id="{BD1591A7-ED06-0770-BDDE-E816694429B9}"/>
                </a:ext>
              </a:extLst>
            </p:cNvPr>
            <p:cNvSpPr/>
            <p:nvPr/>
          </p:nvSpPr>
          <p:spPr>
            <a:xfrm>
              <a:off x="3794366" y="2685075"/>
              <a:ext cx="51447" cy="30275"/>
            </a:xfrm>
            <a:custGeom>
              <a:avLst/>
              <a:gdLst/>
              <a:ahLst/>
              <a:cxnLst/>
              <a:rect l="l" t="t" r="r" b="b"/>
              <a:pathLst>
                <a:path w="763" h="449" extrusionOk="0">
                  <a:moveTo>
                    <a:pt x="493" y="0"/>
                  </a:moveTo>
                  <a:lnTo>
                    <a:pt x="0" y="314"/>
                  </a:lnTo>
                  <a:lnTo>
                    <a:pt x="225" y="448"/>
                  </a:lnTo>
                  <a:lnTo>
                    <a:pt x="762" y="13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7">
              <a:extLst>
                <a:ext uri="{FF2B5EF4-FFF2-40B4-BE49-F238E27FC236}">
                  <a16:creationId xmlns:a16="http://schemas.microsoft.com/office/drawing/2014/main" id="{D5CEE7C0-1959-A75B-95E5-9D37DA7A3DA6}"/>
                </a:ext>
              </a:extLst>
            </p:cNvPr>
            <p:cNvSpPr/>
            <p:nvPr/>
          </p:nvSpPr>
          <p:spPr>
            <a:xfrm>
              <a:off x="3785331" y="2694110"/>
              <a:ext cx="84622" cy="120898"/>
            </a:xfrm>
            <a:custGeom>
              <a:avLst/>
              <a:gdLst/>
              <a:ahLst/>
              <a:cxnLst/>
              <a:rect l="l" t="t" r="r" b="b"/>
              <a:pathLst>
                <a:path w="1255" h="1793" extrusionOk="0">
                  <a:moveTo>
                    <a:pt x="896" y="0"/>
                  </a:moveTo>
                  <a:lnTo>
                    <a:pt x="359" y="314"/>
                  </a:lnTo>
                  <a:lnTo>
                    <a:pt x="0" y="941"/>
                  </a:lnTo>
                  <a:lnTo>
                    <a:pt x="0" y="1569"/>
                  </a:lnTo>
                  <a:lnTo>
                    <a:pt x="359" y="1793"/>
                  </a:lnTo>
                  <a:lnTo>
                    <a:pt x="896" y="1479"/>
                  </a:lnTo>
                  <a:lnTo>
                    <a:pt x="1255" y="852"/>
                  </a:lnTo>
                  <a:lnTo>
                    <a:pt x="1255" y="225"/>
                  </a:lnTo>
                  <a:lnTo>
                    <a:pt x="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7">
              <a:extLst>
                <a:ext uri="{FF2B5EF4-FFF2-40B4-BE49-F238E27FC236}">
                  <a16:creationId xmlns:a16="http://schemas.microsoft.com/office/drawing/2014/main" id="{4700396F-B72C-12BF-FBA6-4526D8ECAB6D}"/>
                </a:ext>
              </a:extLst>
            </p:cNvPr>
            <p:cNvSpPr/>
            <p:nvPr/>
          </p:nvSpPr>
          <p:spPr>
            <a:xfrm>
              <a:off x="3830642" y="2814940"/>
              <a:ext cx="51380" cy="9170"/>
            </a:xfrm>
            <a:custGeom>
              <a:avLst/>
              <a:gdLst/>
              <a:ahLst/>
              <a:cxnLst/>
              <a:rect l="l" t="t" r="r" b="b"/>
              <a:pathLst>
                <a:path w="762" h="136" extrusionOk="0">
                  <a:moveTo>
                    <a:pt x="0" y="1"/>
                  </a:moveTo>
                  <a:lnTo>
                    <a:pt x="135" y="46"/>
                  </a:lnTo>
                  <a:lnTo>
                    <a:pt x="359" y="135"/>
                  </a:lnTo>
                  <a:lnTo>
                    <a:pt x="583" y="46"/>
                  </a:lnTo>
                  <a:lnTo>
                    <a:pt x="762" y="1"/>
                  </a:lnTo>
                  <a:lnTo>
                    <a:pt x="583" y="1"/>
                  </a:lnTo>
                  <a:lnTo>
                    <a:pt x="359" y="4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0F0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7">
              <a:extLst>
                <a:ext uri="{FF2B5EF4-FFF2-40B4-BE49-F238E27FC236}">
                  <a16:creationId xmlns:a16="http://schemas.microsoft.com/office/drawing/2014/main" id="{AABA0B98-8A83-7A86-A787-904560CD8330}"/>
                </a:ext>
              </a:extLst>
            </p:cNvPr>
            <p:cNvSpPr/>
            <p:nvPr/>
          </p:nvSpPr>
          <p:spPr>
            <a:xfrm>
              <a:off x="3818505" y="2805904"/>
              <a:ext cx="72619" cy="15171"/>
            </a:xfrm>
            <a:custGeom>
              <a:avLst/>
              <a:gdLst/>
              <a:ahLst/>
              <a:cxnLst/>
              <a:rect l="l" t="t" r="r" b="b"/>
              <a:pathLst>
                <a:path w="1077" h="225" extrusionOk="0">
                  <a:moveTo>
                    <a:pt x="225" y="0"/>
                  </a:moveTo>
                  <a:lnTo>
                    <a:pt x="1" y="45"/>
                  </a:lnTo>
                  <a:lnTo>
                    <a:pt x="180" y="135"/>
                  </a:lnTo>
                  <a:lnTo>
                    <a:pt x="539" y="224"/>
                  </a:lnTo>
                  <a:lnTo>
                    <a:pt x="942" y="135"/>
                  </a:lnTo>
                  <a:lnTo>
                    <a:pt x="1076" y="45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rgbClr val="261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7">
              <a:extLst>
                <a:ext uri="{FF2B5EF4-FFF2-40B4-BE49-F238E27FC236}">
                  <a16:creationId xmlns:a16="http://schemas.microsoft.com/office/drawing/2014/main" id="{71F24AA0-458D-A53B-0CCD-328F8B37128A}"/>
                </a:ext>
              </a:extLst>
            </p:cNvPr>
            <p:cNvSpPr/>
            <p:nvPr/>
          </p:nvSpPr>
          <p:spPr>
            <a:xfrm>
              <a:off x="3800435" y="2769628"/>
              <a:ext cx="108828" cy="45379"/>
            </a:xfrm>
            <a:custGeom>
              <a:avLst/>
              <a:gdLst/>
              <a:ahLst/>
              <a:cxnLst/>
              <a:rect l="l" t="t" r="r" b="b"/>
              <a:pathLst>
                <a:path w="1614" h="673" extrusionOk="0">
                  <a:moveTo>
                    <a:pt x="0" y="1"/>
                  </a:moveTo>
                  <a:lnTo>
                    <a:pt x="45" y="270"/>
                  </a:lnTo>
                  <a:lnTo>
                    <a:pt x="269" y="583"/>
                  </a:lnTo>
                  <a:lnTo>
                    <a:pt x="807" y="673"/>
                  </a:lnTo>
                  <a:lnTo>
                    <a:pt x="1344" y="583"/>
                  </a:lnTo>
                  <a:lnTo>
                    <a:pt x="1568" y="270"/>
                  </a:lnTo>
                  <a:lnTo>
                    <a:pt x="1613" y="1"/>
                  </a:lnTo>
                  <a:lnTo>
                    <a:pt x="1434" y="46"/>
                  </a:lnTo>
                  <a:lnTo>
                    <a:pt x="1165" y="314"/>
                  </a:lnTo>
                  <a:lnTo>
                    <a:pt x="493" y="314"/>
                  </a:lnTo>
                  <a:lnTo>
                    <a:pt x="224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2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7">
              <a:extLst>
                <a:ext uri="{FF2B5EF4-FFF2-40B4-BE49-F238E27FC236}">
                  <a16:creationId xmlns:a16="http://schemas.microsoft.com/office/drawing/2014/main" id="{470B3AAE-536F-D8F0-F935-197CDA916006}"/>
                </a:ext>
              </a:extLst>
            </p:cNvPr>
            <p:cNvSpPr/>
            <p:nvPr/>
          </p:nvSpPr>
          <p:spPr>
            <a:xfrm>
              <a:off x="3800435" y="2751490"/>
              <a:ext cx="108828" cy="48413"/>
            </a:xfrm>
            <a:custGeom>
              <a:avLst/>
              <a:gdLst/>
              <a:ahLst/>
              <a:cxnLst/>
              <a:rect l="l" t="t" r="r" b="b"/>
              <a:pathLst>
                <a:path w="1614" h="718" extrusionOk="0">
                  <a:moveTo>
                    <a:pt x="45" y="1"/>
                  </a:moveTo>
                  <a:lnTo>
                    <a:pt x="0" y="270"/>
                  </a:lnTo>
                  <a:lnTo>
                    <a:pt x="269" y="583"/>
                  </a:lnTo>
                  <a:lnTo>
                    <a:pt x="807" y="718"/>
                  </a:lnTo>
                  <a:lnTo>
                    <a:pt x="1389" y="583"/>
                  </a:lnTo>
                  <a:lnTo>
                    <a:pt x="1613" y="270"/>
                  </a:lnTo>
                  <a:lnTo>
                    <a:pt x="1568" y="1"/>
                  </a:lnTo>
                  <a:lnTo>
                    <a:pt x="1389" y="46"/>
                  </a:lnTo>
                  <a:lnTo>
                    <a:pt x="1076" y="270"/>
                  </a:lnTo>
                  <a:lnTo>
                    <a:pt x="583" y="270"/>
                  </a:lnTo>
                  <a:lnTo>
                    <a:pt x="224" y="46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7">
              <a:extLst>
                <a:ext uri="{FF2B5EF4-FFF2-40B4-BE49-F238E27FC236}">
                  <a16:creationId xmlns:a16="http://schemas.microsoft.com/office/drawing/2014/main" id="{E586CD36-3D15-E41F-ADB3-B093C8B5D1DE}"/>
                </a:ext>
              </a:extLst>
            </p:cNvPr>
            <p:cNvSpPr/>
            <p:nvPr/>
          </p:nvSpPr>
          <p:spPr>
            <a:xfrm>
              <a:off x="3803401" y="2721283"/>
              <a:ext cx="102827" cy="57516"/>
            </a:xfrm>
            <a:custGeom>
              <a:avLst/>
              <a:gdLst/>
              <a:ahLst/>
              <a:cxnLst/>
              <a:rect l="l" t="t" r="r" b="b"/>
              <a:pathLst>
                <a:path w="1525" h="853" extrusionOk="0">
                  <a:moveTo>
                    <a:pt x="404" y="1"/>
                  </a:moveTo>
                  <a:lnTo>
                    <a:pt x="225" y="135"/>
                  </a:lnTo>
                  <a:lnTo>
                    <a:pt x="1" y="449"/>
                  </a:lnTo>
                  <a:lnTo>
                    <a:pt x="225" y="718"/>
                  </a:lnTo>
                  <a:lnTo>
                    <a:pt x="763" y="852"/>
                  </a:lnTo>
                  <a:lnTo>
                    <a:pt x="1300" y="718"/>
                  </a:lnTo>
                  <a:lnTo>
                    <a:pt x="1524" y="449"/>
                  </a:lnTo>
                  <a:lnTo>
                    <a:pt x="1300" y="135"/>
                  </a:lnTo>
                  <a:lnTo>
                    <a:pt x="1166" y="1"/>
                  </a:lnTo>
                  <a:lnTo>
                    <a:pt x="1166" y="90"/>
                  </a:lnTo>
                  <a:lnTo>
                    <a:pt x="1166" y="270"/>
                  </a:lnTo>
                  <a:lnTo>
                    <a:pt x="987" y="494"/>
                  </a:lnTo>
                  <a:lnTo>
                    <a:pt x="583" y="494"/>
                  </a:lnTo>
                  <a:lnTo>
                    <a:pt x="359" y="270"/>
                  </a:lnTo>
                  <a:lnTo>
                    <a:pt x="359" y="90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685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7">
              <a:extLst>
                <a:ext uri="{FF2B5EF4-FFF2-40B4-BE49-F238E27FC236}">
                  <a16:creationId xmlns:a16="http://schemas.microsoft.com/office/drawing/2014/main" id="{8999753B-96A0-64B6-56C0-6037CD29A473}"/>
                </a:ext>
              </a:extLst>
            </p:cNvPr>
            <p:cNvSpPr/>
            <p:nvPr/>
          </p:nvSpPr>
          <p:spPr>
            <a:xfrm>
              <a:off x="3818505" y="2718249"/>
              <a:ext cx="75654" cy="39378"/>
            </a:xfrm>
            <a:custGeom>
              <a:avLst/>
              <a:gdLst/>
              <a:ahLst/>
              <a:cxnLst/>
              <a:rect l="l" t="t" r="r" b="b"/>
              <a:pathLst>
                <a:path w="1122" h="584" extrusionOk="0">
                  <a:moveTo>
                    <a:pt x="315" y="1"/>
                  </a:moveTo>
                  <a:lnTo>
                    <a:pt x="180" y="46"/>
                  </a:lnTo>
                  <a:lnTo>
                    <a:pt x="1" y="270"/>
                  </a:lnTo>
                  <a:lnTo>
                    <a:pt x="180" y="494"/>
                  </a:lnTo>
                  <a:lnTo>
                    <a:pt x="539" y="583"/>
                  </a:lnTo>
                  <a:lnTo>
                    <a:pt x="942" y="494"/>
                  </a:lnTo>
                  <a:lnTo>
                    <a:pt x="1121" y="270"/>
                  </a:lnTo>
                  <a:lnTo>
                    <a:pt x="942" y="46"/>
                  </a:lnTo>
                  <a:lnTo>
                    <a:pt x="763" y="1"/>
                  </a:lnTo>
                  <a:lnTo>
                    <a:pt x="763" y="1"/>
                  </a:lnTo>
                  <a:lnTo>
                    <a:pt x="808" y="46"/>
                  </a:lnTo>
                  <a:lnTo>
                    <a:pt x="763" y="135"/>
                  </a:lnTo>
                  <a:lnTo>
                    <a:pt x="628" y="225"/>
                  </a:lnTo>
                  <a:lnTo>
                    <a:pt x="494" y="225"/>
                  </a:lnTo>
                  <a:lnTo>
                    <a:pt x="315" y="135"/>
                  </a:lnTo>
                  <a:lnTo>
                    <a:pt x="315" y="46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7">
              <a:extLst>
                <a:ext uri="{FF2B5EF4-FFF2-40B4-BE49-F238E27FC236}">
                  <a16:creationId xmlns:a16="http://schemas.microsoft.com/office/drawing/2014/main" id="{3171E5E5-7235-C894-B94D-2ED2481500CD}"/>
                </a:ext>
              </a:extLst>
            </p:cNvPr>
            <p:cNvSpPr/>
            <p:nvPr/>
          </p:nvSpPr>
          <p:spPr>
            <a:xfrm>
              <a:off x="3833609" y="2718249"/>
              <a:ext cx="42412" cy="21240"/>
            </a:xfrm>
            <a:custGeom>
              <a:avLst/>
              <a:gdLst/>
              <a:ahLst/>
              <a:cxnLst/>
              <a:rect l="l" t="t" r="r" b="b"/>
              <a:pathLst>
                <a:path w="629" h="315" extrusionOk="0">
                  <a:moveTo>
                    <a:pt x="91" y="1"/>
                  </a:moveTo>
                  <a:lnTo>
                    <a:pt x="1" y="135"/>
                  </a:lnTo>
                  <a:lnTo>
                    <a:pt x="91" y="270"/>
                  </a:lnTo>
                  <a:lnTo>
                    <a:pt x="315" y="315"/>
                  </a:lnTo>
                  <a:lnTo>
                    <a:pt x="539" y="270"/>
                  </a:lnTo>
                  <a:lnTo>
                    <a:pt x="628" y="135"/>
                  </a:lnTo>
                  <a:lnTo>
                    <a:pt x="539" y="1"/>
                  </a:lnTo>
                  <a:lnTo>
                    <a:pt x="449" y="1"/>
                  </a:lnTo>
                  <a:lnTo>
                    <a:pt x="449" y="46"/>
                  </a:lnTo>
                  <a:lnTo>
                    <a:pt x="449" y="91"/>
                  </a:lnTo>
                  <a:lnTo>
                    <a:pt x="225" y="91"/>
                  </a:lnTo>
                  <a:lnTo>
                    <a:pt x="180" y="46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7">
              <a:extLst>
                <a:ext uri="{FF2B5EF4-FFF2-40B4-BE49-F238E27FC236}">
                  <a16:creationId xmlns:a16="http://schemas.microsoft.com/office/drawing/2014/main" id="{2048B0C1-3511-892D-7021-6A916390EC85}"/>
                </a:ext>
              </a:extLst>
            </p:cNvPr>
            <p:cNvSpPr/>
            <p:nvPr/>
          </p:nvSpPr>
          <p:spPr>
            <a:xfrm>
              <a:off x="3842711" y="2715282"/>
              <a:ext cx="24206" cy="12137"/>
            </a:xfrm>
            <a:custGeom>
              <a:avLst/>
              <a:gdLst/>
              <a:ahLst/>
              <a:cxnLst/>
              <a:rect l="l" t="t" r="r" b="b"/>
              <a:pathLst>
                <a:path w="359" h="180" extrusionOk="0">
                  <a:moveTo>
                    <a:pt x="180" y="0"/>
                  </a:moveTo>
                  <a:lnTo>
                    <a:pt x="45" y="45"/>
                  </a:lnTo>
                  <a:lnTo>
                    <a:pt x="0" y="90"/>
                  </a:lnTo>
                  <a:lnTo>
                    <a:pt x="45" y="179"/>
                  </a:lnTo>
                  <a:lnTo>
                    <a:pt x="314" y="179"/>
                  </a:lnTo>
                  <a:lnTo>
                    <a:pt x="359" y="90"/>
                  </a:lnTo>
                  <a:lnTo>
                    <a:pt x="314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7">
              <a:extLst>
                <a:ext uri="{FF2B5EF4-FFF2-40B4-BE49-F238E27FC236}">
                  <a16:creationId xmlns:a16="http://schemas.microsoft.com/office/drawing/2014/main" id="{A0CC5CF6-0D84-A5B8-5926-42FB44A24004}"/>
                </a:ext>
              </a:extLst>
            </p:cNvPr>
            <p:cNvSpPr/>
            <p:nvPr/>
          </p:nvSpPr>
          <p:spPr>
            <a:xfrm>
              <a:off x="3661399" y="3098944"/>
              <a:ext cx="51447" cy="6136"/>
            </a:xfrm>
            <a:custGeom>
              <a:avLst/>
              <a:gdLst/>
              <a:ahLst/>
              <a:cxnLst/>
              <a:rect l="l" t="t" r="r" b="b"/>
              <a:pathLst>
                <a:path w="763" h="91" extrusionOk="0">
                  <a:moveTo>
                    <a:pt x="1" y="1"/>
                  </a:moveTo>
                  <a:lnTo>
                    <a:pt x="180" y="46"/>
                  </a:lnTo>
                  <a:lnTo>
                    <a:pt x="404" y="91"/>
                  </a:lnTo>
                  <a:lnTo>
                    <a:pt x="628" y="46"/>
                  </a:lnTo>
                  <a:lnTo>
                    <a:pt x="763" y="1"/>
                  </a:lnTo>
                  <a:lnTo>
                    <a:pt x="628" y="1"/>
                  </a:lnTo>
                  <a:lnTo>
                    <a:pt x="404" y="46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F0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7">
              <a:extLst>
                <a:ext uri="{FF2B5EF4-FFF2-40B4-BE49-F238E27FC236}">
                  <a16:creationId xmlns:a16="http://schemas.microsoft.com/office/drawing/2014/main" id="{987D80E8-9AEC-5E88-C0CB-554BCB7BC605}"/>
                </a:ext>
              </a:extLst>
            </p:cNvPr>
            <p:cNvSpPr/>
            <p:nvPr/>
          </p:nvSpPr>
          <p:spPr>
            <a:xfrm>
              <a:off x="3652364" y="3089908"/>
              <a:ext cx="72552" cy="15171"/>
            </a:xfrm>
            <a:custGeom>
              <a:avLst/>
              <a:gdLst/>
              <a:ahLst/>
              <a:cxnLst/>
              <a:rect l="l" t="t" r="r" b="b"/>
              <a:pathLst>
                <a:path w="1076" h="225" extrusionOk="0">
                  <a:moveTo>
                    <a:pt x="0" y="0"/>
                  </a:moveTo>
                  <a:lnTo>
                    <a:pt x="135" y="135"/>
                  </a:lnTo>
                  <a:lnTo>
                    <a:pt x="538" y="225"/>
                  </a:lnTo>
                  <a:lnTo>
                    <a:pt x="897" y="135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7">
              <a:extLst>
                <a:ext uri="{FF2B5EF4-FFF2-40B4-BE49-F238E27FC236}">
                  <a16:creationId xmlns:a16="http://schemas.microsoft.com/office/drawing/2014/main" id="{81FC169A-B3DC-C749-C14E-7CBB98617F8C}"/>
                </a:ext>
              </a:extLst>
            </p:cNvPr>
            <p:cNvSpPr/>
            <p:nvPr/>
          </p:nvSpPr>
          <p:spPr>
            <a:xfrm>
              <a:off x="3634226" y="3050598"/>
              <a:ext cx="108828" cy="48413"/>
            </a:xfrm>
            <a:custGeom>
              <a:avLst/>
              <a:gdLst/>
              <a:ahLst/>
              <a:cxnLst/>
              <a:rect l="l" t="t" r="r" b="b"/>
              <a:pathLst>
                <a:path w="1614" h="718" extrusionOk="0">
                  <a:moveTo>
                    <a:pt x="1" y="1"/>
                  </a:moveTo>
                  <a:lnTo>
                    <a:pt x="45" y="270"/>
                  </a:lnTo>
                  <a:lnTo>
                    <a:pt x="269" y="583"/>
                  </a:lnTo>
                  <a:lnTo>
                    <a:pt x="807" y="718"/>
                  </a:lnTo>
                  <a:lnTo>
                    <a:pt x="1345" y="583"/>
                  </a:lnTo>
                  <a:lnTo>
                    <a:pt x="1524" y="270"/>
                  </a:lnTo>
                  <a:lnTo>
                    <a:pt x="1614" y="1"/>
                  </a:lnTo>
                  <a:lnTo>
                    <a:pt x="1390" y="46"/>
                  </a:lnTo>
                  <a:lnTo>
                    <a:pt x="1121" y="359"/>
                  </a:lnTo>
                  <a:lnTo>
                    <a:pt x="449" y="359"/>
                  </a:lnTo>
                  <a:lnTo>
                    <a:pt x="180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7">
              <a:extLst>
                <a:ext uri="{FF2B5EF4-FFF2-40B4-BE49-F238E27FC236}">
                  <a16:creationId xmlns:a16="http://schemas.microsoft.com/office/drawing/2014/main" id="{07EC1822-0051-5E76-D3A6-BAD852DE8ADD}"/>
                </a:ext>
              </a:extLst>
            </p:cNvPr>
            <p:cNvSpPr/>
            <p:nvPr/>
          </p:nvSpPr>
          <p:spPr>
            <a:xfrm>
              <a:off x="3634226" y="3032528"/>
              <a:ext cx="108828" cy="51380"/>
            </a:xfrm>
            <a:custGeom>
              <a:avLst/>
              <a:gdLst/>
              <a:ahLst/>
              <a:cxnLst/>
              <a:rect l="l" t="t" r="r" b="b"/>
              <a:pathLst>
                <a:path w="1614" h="762" extrusionOk="0">
                  <a:moveTo>
                    <a:pt x="45" y="0"/>
                  </a:moveTo>
                  <a:lnTo>
                    <a:pt x="1" y="269"/>
                  </a:lnTo>
                  <a:lnTo>
                    <a:pt x="225" y="627"/>
                  </a:lnTo>
                  <a:lnTo>
                    <a:pt x="807" y="762"/>
                  </a:lnTo>
                  <a:lnTo>
                    <a:pt x="1345" y="627"/>
                  </a:lnTo>
                  <a:lnTo>
                    <a:pt x="1614" y="269"/>
                  </a:lnTo>
                  <a:lnTo>
                    <a:pt x="1524" y="0"/>
                  </a:lnTo>
                  <a:lnTo>
                    <a:pt x="1390" y="45"/>
                  </a:lnTo>
                  <a:lnTo>
                    <a:pt x="1031" y="314"/>
                  </a:lnTo>
                  <a:lnTo>
                    <a:pt x="538" y="314"/>
                  </a:lnTo>
                  <a:lnTo>
                    <a:pt x="225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7">
              <a:extLst>
                <a:ext uri="{FF2B5EF4-FFF2-40B4-BE49-F238E27FC236}">
                  <a16:creationId xmlns:a16="http://schemas.microsoft.com/office/drawing/2014/main" id="{BBC9605A-DC5F-C68C-4F4C-532C74AEAA79}"/>
                </a:ext>
              </a:extLst>
            </p:cNvPr>
            <p:cNvSpPr/>
            <p:nvPr/>
          </p:nvSpPr>
          <p:spPr>
            <a:xfrm>
              <a:off x="3637260" y="3005287"/>
              <a:ext cx="99793" cy="57516"/>
            </a:xfrm>
            <a:custGeom>
              <a:avLst/>
              <a:gdLst/>
              <a:ahLst/>
              <a:cxnLst/>
              <a:rect l="l" t="t" r="r" b="b"/>
              <a:pathLst>
                <a:path w="1480" h="853" extrusionOk="0">
                  <a:moveTo>
                    <a:pt x="359" y="1"/>
                  </a:moveTo>
                  <a:lnTo>
                    <a:pt x="224" y="90"/>
                  </a:lnTo>
                  <a:lnTo>
                    <a:pt x="0" y="404"/>
                  </a:lnTo>
                  <a:lnTo>
                    <a:pt x="224" y="718"/>
                  </a:lnTo>
                  <a:lnTo>
                    <a:pt x="762" y="852"/>
                  </a:lnTo>
                  <a:lnTo>
                    <a:pt x="1300" y="718"/>
                  </a:lnTo>
                  <a:lnTo>
                    <a:pt x="1479" y="404"/>
                  </a:lnTo>
                  <a:lnTo>
                    <a:pt x="1300" y="90"/>
                  </a:lnTo>
                  <a:lnTo>
                    <a:pt x="1121" y="1"/>
                  </a:lnTo>
                  <a:lnTo>
                    <a:pt x="1165" y="90"/>
                  </a:lnTo>
                  <a:lnTo>
                    <a:pt x="1165" y="270"/>
                  </a:lnTo>
                  <a:lnTo>
                    <a:pt x="941" y="449"/>
                  </a:lnTo>
                  <a:lnTo>
                    <a:pt x="538" y="449"/>
                  </a:lnTo>
                  <a:lnTo>
                    <a:pt x="359" y="270"/>
                  </a:lnTo>
                  <a:lnTo>
                    <a:pt x="359" y="9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7">
              <a:extLst>
                <a:ext uri="{FF2B5EF4-FFF2-40B4-BE49-F238E27FC236}">
                  <a16:creationId xmlns:a16="http://schemas.microsoft.com/office/drawing/2014/main" id="{5C328AD3-2784-0B2F-EA16-19E58344BBE0}"/>
                </a:ext>
              </a:extLst>
            </p:cNvPr>
            <p:cNvSpPr/>
            <p:nvPr/>
          </p:nvSpPr>
          <p:spPr>
            <a:xfrm>
              <a:off x="3649330" y="3002320"/>
              <a:ext cx="75586" cy="39310"/>
            </a:xfrm>
            <a:custGeom>
              <a:avLst/>
              <a:gdLst/>
              <a:ahLst/>
              <a:cxnLst/>
              <a:rect l="l" t="t" r="r" b="b"/>
              <a:pathLst>
                <a:path w="1121" h="583" extrusionOk="0">
                  <a:moveTo>
                    <a:pt x="807" y="0"/>
                  </a:moveTo>
                  <a:lnTo>
                    <a:pt x="807" y="45"/>
                  </a:lnTo>
                  <a:lnTo>
                    <a:pt x="807" y="134"/>
                  </a:lnTo>
                  <a:lnTo>
                    <a:pt x="628" y="224"/>
                  </a:lnTo>
                  <a:lnTo>
                    <a:pt x="494" y="224"/>
                  </a:lnTo>
                  <a:lnTo>
                    <a:pt x="359" y="134"/>
                  </a:lnTo>
                  <a:lnTo>
                    <a:pt x="314" y="45"/>
                  </a:lnTo>
                  <a:lnTo>
                    <a:pt x="359" y="0"/>
                  </a:lnTo>
                  <a:lnTo>
                    <a:pt x="359" y="0"/>
                  </a:lnTo>
                  <a:lnTo>
                    <a:pt x="180" y="45"/>
                  </a:lnTo>
                  <a:lnTo>
                    <a:pt x="1" y="269"/>
                  </a:lnTo>
                  <a:lnTo>
                    <a:pt x="180" y="493"/>
                  </a:lnTo>
                  <a:lnTo>
                    <a:pt x="583" y="583"/>
                  </a:lnTo>
                  <a:lnTo>
                    <a:pt x="942" y="493"/>
                  </a:lnTo>
                  <a:lnTo>
                    <a:pt x="1121" y="269"/>
                  </a:lnTo>
                  <a:lnTo>
                    <a:pt x="942" y="45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7">
              <a:extLst>
                <a:ext uri="{FF2B5EF4-FFF2-40B4-BE49-F238E27FC236}">
                  <a16:creationId xmlns:a16="http://schemas.microsoft.com/office/drawing/2014/main" id="{6F890868-ACD3-39ED-8912-5431753992EA}"/>
                </a:ext>
              </a:extLst>
            </p:cNvPr>
            <p:cNvSpPr/>
            <p:nvPr/>
          </p:nvSpPr>
          <p:spPr>
            <a:xfrm>
              <a:off x="3667468" y="2999286"/>
              <a:ext cx="42344" cy="21172"/>
            </a:xfrm>
            <a:custGeom>
              <a:avLst/>
              <a:gdLst/>
              <a:ahLst/>
              <a:cxnLst/>
              <a:rect l="l" t="t" r="r" b="b"/>
              <a:pathLst>
                <a:path w="628" h="314" extrusionOk="0">
                  <a:moveTo>
                    <a:pt x="180" y="0"/>
                  </a:moveTo>
                  <a:lnTo>
                    <a:pt x="90" y="45"/>
                  </a:lnTo>
                  <a:lnTo>
                    <a:pt x="0" y="135"/>
                  </a:lnTo>
                  <a:lnTo>
                    <a:pt x="90" y="269"/>
                  </a:lnTo>
                  <a:lnTo>
                    <a:pt x="314" y="314"/>
                  </a:lnTo>
                  <a:lnTo>
                    <a:pt x="538" y="269"/>
                  </a:lnTo>
                  <a:lnTo>
                    <a:pt x="628" y="135"/>
                  </a:lnTo>
                  <a:lnTo>
                    <a:pt x="538" y="45"/>
                  </a:lnTo>
                  <a:lnTo>
                    <a:pt x="449" y="0"/>
                  </a:lnTo>
                  <a:lnTo>
                    <a:pt x="449" y="45"/>
                  </a:lnTo>
                  <a:lnTo>
                    <a:pt x="404" y="90"/>
                  </a:lnTo>
                  <a:lnTo>
                    <a:pt x="359" y="135"/>
                  </a:lnTo>
                  <a:lnTo>
                    <a:pt x="225" y="135"/>
                  </a:lnTo>
                  <a:lnTo>
                    <a:pt x="180" y="90"/>
                  </a:lnTo>
                  <a:lnTo>
                    <a:pt x="180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7">
              <a:extLst>
                <a:ext uri="{FF2B5EF4-FFF2-40B4-BE49-F238E27FC236}">
                  <a16:creationId xmlns:a16="http://schemas.microsoft.com/office/drawing/2014/main" id="{6E1C1238-FD0E-294C-7276-F4D39804C26E}"/>
                </a:ext>
              </a:extLst>
            </p:cNvPr>
            <p:cNvSpPr/>
            <p:nvPr/>
          </p:nvSpPr>
          <p:spPr>
            <a:xfrm>
              <a:off x="3676503" y="2996252"/>
              <a:ext cx="24274" cy="15171"/>
            </a:xfrm>
            <a:custGeom>
              <a:avLst/>
              <a:gdLst/>
              <a:ahLst/>
              <a:cxnLst/>
              <a:rect l="l" t="t" r="r" b="b"/>
              <a:pathLst>
                <a:path w="360" h="225" extrusionOk="0">
                  <a:moveTo>
                    <a:pt x="180" y="0"/>
                  </a:moveTo>
                  <a:lnTo>
                    <a:pt x="46" y="45"/>
                  </a:lnTo>
                  <a:lnTo>
                    <a:pt x="1" y="135"/>
                  </a:lnTo>
                  <a:lnTo>
                    <a:pt x="46" y="180"/>
                  </a:lnTo>
                  <a:lnTo>
                    <a:pt x="180" y="224"/>
                  </a:lnTo>
                  <a:lnTo>
                    <a:pt x="315" y="180"/>
                  </a:lnTo>
                  <a:lnTo>
                    <a:pt x="359" y="135"/>
                  </a:lnTo>
                  <a:lnTo>
                    <a:pt x="315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7">
              <a:extLst>
                <a:ext uri="{FF2B5EF4-FFF2-40B4-BE49-F238E27FC236}">
                  <a16:creationId xmlns:a16="http://schemas.microsoft.com/office/drawing/2014/main" id="{D2A4DAE4-BDA0-B88B-F97C-986938DD2323}"/>
                </a:ext>
              </a:extLst>
            </p:cNvPr>
            <p:cNvSpPr/>
            <p:nvPr/>
          </p:nvSpPr>
          <p:spPr>
            <a:xfrm>
              <a:off x="3700709" y="2796802"/>
              <a:ext cx="151105" cy="229725"/>
            </a:xfrm>
            <a:custGeom>
              <a:avLst/>
              <a:gdLst/>
              <a:ahLst/>
              <a:cxnLst/>
              <a:rect l="l" t="t" r="r" b="b"/>
              <a:pathLst>
                <a:path w="2241" h="3407" extrusionOk="0">
                  <a:moveTo>
                    <a:pt x="1838" y="1"/>
                  </a:moveTo>
                  <a:lnTo>
                    <a:pt x="1569" y="225"/>
                  </a:lnTo>
                  <a:lnTo>
                    <a:pt x="0" y="3182"/>
                  </a:lnTo>
                  <a:lnTo>
                    <a:pt x="359" y="3406"/>
                  </a:lnTo>
                  <a:lnTo>
                    <a:pt x="2241" y="583"/>
                  </a:lnTo>
                  <a:lnTo>
                    <a:pt x="2196" y="225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7">
              <a:extLst>
                <a:ext uri="{FF2B5EF4-FFF2-40B4-BE49-F238E27FC236}">
                  <a16:creationId xmlns:a16="http://schemas.microsoft.com/office/drawing/2014/main" id="{29135A4E-2E68-EB72-54EF-722116552AC2}"/>
                </a:ext>
              </a:extLst>
            </p:cNvPr>
            <p:cNvSpPr/>
            <p:nvPr/>
          </p:nvSpPr>
          <p:spPr>
            <a:xfrm>
              <a:off x="3679537" y="2787766"/>
              <a:ext cx="145104" cy="223657"/>
            </a:xfrm>
            <a:custGeom>
              <a:avLst/>
              <a:gdLst/>
              <a:ahLst/>
              <a:cxnLst/>
              <a:rect l="l" t="t" r="r" b="b"/>
              <a:pathLst>
                <a:path w="2152" h="3317" extrusionOk="0">
                  <a:moveTo>
                    <a:pt x="1838" y="1"/>
                  </a:moveTo>
                  <a:lnTo>
                    <a:pt x="1" y="3137"/>
                  </a:lnTo>
                  <a:lnTo>
                    <a:pt x="314" y="3316"/>
                  </a:lnTo>
                  <a:lnTo>
                    <a:pt x="2152" y="135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7">
              <a:extLst>
                <a:ext uri="{FF2B5EF4-FFF2-40B4-BE49-F238E27FC236}">
                  <a16:creationId xmlns:a16="http://schemas.microsoft.com/office/drawing/2014/main" id="{21414EC0-3B43-40EB-26AC-55823FBCDDA3}"/>
                </a:ext>
              </a:extLst>
            </p:cNvPr>
            <p:cNvSpPr/>
            <p:nvPr/>
          </p:nvSpPr>
          <p:spPr>
            <a:xfrm>
              <a:off x="3724848" y="2811973"/>
              <a:ext cx="142070" cy="223590"/>
            </a:xfrm>
            <a:custGeom>
              <a:avLst/>
              <a:gdLst/>
              <a:ahLst/>
              <a:cxnLst/>
              <a:rect l="l" t="t" r="r" b="b"/>
              <a:pathLst>
                <a:path w="2107" h="3316" extrusionOk="0">
                  <a:moveTo>
                    <a:pt x="1838" y="0"/>
                  </a:moveTo>
                  <a:lnTo>
                    <a:pt x="1" y="3181"/>
                  </a:lnTo>
                  <a:lnTo>
                    <a:pt x="270" y="3316"/>
                  </a:lnTo>
                  <a:lnTo>
                    <a:pt x="2107" y="179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7">
              <a:extLst>
                <a:ext uri="{FF2B5EF4-FFF2-40B4-BE49-F238E27FC236}">
                  <a16:creationId xmlns:a16="http://schemas.microsoft.com/office/drawing/2014/main" id="{76BAC3FC-7FF5-C318-A106-0F1CCE83F745}"/>
                </a:ext>
              </a:extLst>
            </p:cNvPr>
            <p:cNvSpPr/>
            <p:nvPr/>
          </p:nvSpPr>
          <p:spPr>
            <a:xfrm>
              <a:off x="3631192" y="2663902"/>
              <a:ext cx="205519" cy="126966"/>
            </a:xfrm>
            <a:custGeom>
              <a:avLst/>
              <a:gdLst/>
              <a:ahLst/>
              <a:cxnLst/>
              <a:rect l="l" t="t" r="r" b="b"/>
              <a:pathLst>
                <a:path w="3048" h="1883" extrusionOk="0">
                  <a:moveTo>
                    <a:pt x="359" y="0"/>
                  </a:moveTo>
                  <a:lnTo>
                    <a:pt x="1" y="314"/>
                  </a:lnTo>
                  <a:lnTo>
                    <a:pt x="2734" y="1882"/>
                  </a:lnTo>
                  <a:lnTo>
                    <a:pt x="3048" y="1703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7">
              <a:extLst>
                <a:ext uri="{FF2B5EF4-FFF2-40B4-BE49-F238E27FC236}">
                  <a16:creationId xmlns:a16="http://schemas.microsoft.com/office/drawing/2014/main" id="{749979C5-F003-DA24-A696-8F9F04431AE0}"/>
                </a:ext>
              </a:extLst>
            </p:cNvPr>
            <p:cNvSpPr/>
            <p:nvPr/>
          </p:nvSpPr>
          <p:spPr>
            <a:xfrm>
              <a:off x="3655398" y="2618591"/>
              <a:ext cx="199451" cy="160208"/>
            </a:xfrm>
            <a:custGeom>
              <a:avLst/>
              <a:gdLst/>
              <a:ahLst/>
              <a:cxnLst/>
              <a:rect l="l" t="t" r="r" b="b"/>
              <a:pathLst>
                <a:path w="2958" h="2376" extrusionOk="0">
                  <a:moveTo>
                    <a:pt x="224" y="0"/>
                  </a:moveTo>
                  <a:lnTo>
                    <a:pt x="0" y="807"/>
                  </a:lnTo>
                  <a:lnTo>
                    <a:pt x="2689" y="2375"/>
                  </a:lnTo>
                  <a:lnTo>
                    <a:pt x="2958" y="1972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7">
              <a:extLst>
                <a:ext uri="{FF2B5EF4-FFF2-40B4-BE49-F238E27FC236}">
                  <a16:creationId xmlns:a16="http://schemas.microsoft.com/office/drawing/2014/main" id="{1A6F5C45-D11E-EF5C-A7B2-4799E9B9EE0D}"/>
                </a:ext>
              </a:extLst>
            </p:cNvPr>
            <p:cNvSpPr/>
            <p:nvPr/>
          </p:nvSpPr>
          <p:spPr>
            <a:xfrm>
              <a:off x="3670502" y="2618591"/>
              <a:ext cx="184347" cy="132967"/>
            </a:xfrm>
            <a:custGeom>
              <a:avLst/>
              <a:gdLst/>
              <a:ahLst/>
              <a:cxnLst/>
              <a:rect l="l" t="t" r="r" b="b"/>
              <a:pathLst>
                <a:path w="2734" h="1972" extrusionOk="0">
                  <a:moveTo>
                    <a:pt x="0" y="0"/>
                  </a:moveTo>
                  <a:lnTo>
                    <a:pt x="0" y="404"/>
                  </a:lnTo>
                  <a:lnTo>
                    <a:pt x="2734" y="1972"/>
                  </a:lnTo>
                  <a:lnTo>
                    <a:pt x="2734" y="1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7">
              <a:extLst>
                <a:ext uri="{FF2B5EF4-FFF2-40B4-BE49-F238E27FC236}">
                  <a16:creationId xmlns:a16="http://schemas.microsoft.com/office/drawing/2014/main" id="{02EBF954-F1C9-FA75-11DE-24C73141A457}"/>
                </a:ext>
              </a:extLst>
            </p:cNvPr>
            <p:cNvSpPr/>
            <p:nvPr/>
          </p:nvSpPr>
          <p:spPr>
            <a:xfrm>
              <a:off x="3610087" y="2603487"/>
              <a:ext cx="60482" cy="81655"/>
            </a:xfrm>
            <a:custGeom>
              <a:avLst/>
              <a:gdLst/>
              <a:ahLst/>
              <a:cxnLst/>
              <a:rect l="l" t="t" r="r" b="b"/>
              <a:pathLst>
                <a:path w="897" h="1211" extrusionOk="0">
                  <a:moveTo>
                    <a:pt x="538" y="0"/>
                  </a:moveTo>
                  <a:lnTo>
                    <a:pt x="224" y="224"/>
                  </a:lnTo>
                  <a:lnTo>
                    <a:pt x="0" y="628"/>
                  </a:lnTo>
                  <a:lnTo>
                    <a:pt x="0" y="1031"/>
                  </a:lnTo>
                  <a:lnTo>
                    <a:pt x="314" y="1210"/>
                  </a:lnTo>
                  <a:lnTo>
                    <a:pt x="672" y="1031"/>
                  </a:lnTo>
                  <a:lnTo>
                    <a:pt x="896" y="628"/>
                  </a:lnTo>
                  <a:lnTo>
                    <a:pt x="896" y="22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B5AF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7">
              <a:extLst>
                <a:ext uri="{FF2B5EF4-FFF2-40B4-BE49-F238E27FC236}">
                  <a16:creationId xmlns:a16="http://schemas.microsoft.com/office/drawing/2014/main" id="{8936C7C4-AA74-9A4B-0E17-152732F284DB}"/>
                </a:ext>
              </a:extLst>
            </p:cNvPr>
            <p:cNvSpPr/>
            <p:nvPr/>
          </p:nvSpPr>
          <p:spPr>
            <a:xfrm>
              <a:off x="3836643" y="2787766"/>
              <a:ext cx="30275" cy="51447"/>
            </a:xfrm>
            <a:custGeom>
              <a:avLst/>
              <a:gdLst/>
              <a:ahLst/>
              <a:cxnLst/>
              <a:rect l="l" t="t" r="r" b="b"/>
              <a:pathLst>
                <a:path w="449" h="763" extrusionOk="0">
                  <a:moveTo>
                    <a:pt x="1" y="1"/>
                  </a:moveTo>
                  <a:lnTo>
                    <a:pt x="1" y="628"/>
                  </a:lnTo>
                  <a:lnTo>
                    <a:pt x="270" y="762"/>
                  </a:lnTo>
                  <a:lnTo>
                    <a:pt x="449" y="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7">
              <a:extLst>
                <a:ext uri="{FF2B5EF4-FFF2-40B4-BE49-F238E27FC236}">
                  <a16:creationId xmlns:a16="http://schemas.microsoft.com/office/drawing/2014/main" id="{28F9DE4C-7696-8AEC-5C99-BB07961A777F}"/>
                </a:ext>
              </a:extLst>
            </p:cNvPr>
            <p:cNvSpPr/>
            <p:nvPr/>
          </p:nvSpPr>
          <p:spPr>
            <a:xfrm>
              <a:off x="3836643" y="2733353"/>
              <a:ext cx="75654" cy="63517"/>
            </a:xfrm>
            <a:custGeom>
              <a:avLst/>
              <a:gdLst/>
              <a:ahLst/>
              <a:cxnLst/>
              <a:rect l="l" t="t" r="r" b="b"/>
              <a:pathLst>
                <a:path w="1122" h="942" extrusionOk="0">
                  <a:moveTo>
                    <a:pt x="1121" y="1"/>
                  </a:moveTo>
                  <a:lnTo>
                    <a:pt x="359" y="180"/>
                  </a:lnTo>
                  <a:lnTo>
                    <a:pt x="1" y="808"/>
                  </a:lnTo>
                  <a:lnTo>
                    <a:pt x="270" y="942"/>
                  </a:lnTo>
                  <a:lnTo>
                    <a:pt x="11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7">
              <a:extLst>
                <a:ext uri="{FF2B5EF4-FFF2-40B4-BE49-F238E27FC236}">
                  <a16:creationId xmlns:a16="http://schemas.microsoft.com/office/drawing/2014/main" id="{98CF1DDC-F990-8BAE-4F53-7978648FEB8E}"/>
                </a:ext>
              </a:extLst>
            </p:cNvPr>
            <p:cNvSpPr/>
            <p:nvPr/>
          </p:nvSpPr>
          <p:spPr>
            <a:xfrm>
              <a:off x="3860849" y="2724317"/>
              <a:ext cx="51447" cy="30275"/>
            </a:xfrm>
            <a:custGeom>
              <a:avLst/>
              <a:gdLst/>
              <a:ahLst/>
              <a:cxnLst/>
              <a:rect l="l" t="t" r="r" b="b"/>
              <a:pathLst>
                <a:path w="763" h="449" extrusionOk="0">
                  <a:moveTo>
                    <a:pt x="538" y="1"/>
                  </a:moveTo>
                  <a:lnTo>
                    <a:pt x="0" y="314"/>
                  </a:lnTo>
                  <a:lnTo>
                    <a:pt x="269" y="449"/>
                  </a:lnTo>
                  <a:lnTo>
                    <a:pt x="762" y="13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7">
              <a:extLst>
                <a:ext uri="{FF2B5EF4-FFF2-40B4-BE49-F238E27FC236}">
                  <a16:creationId xmlns:a16="http://schemas.microsoft.com/office/drawing/2014/main" id="{781F50B8-38AB-3F47-185E-D7BF3D5F047D}"/>
                </a:ext>
              </a:extLst>
            </p:cNvPr>
            <p:cNvSpPr/>
            <p:nvPr/>
          </p:nvSpPr>
          <p:spPr>
            <a:xfrm>
              <a:off x="3854781" y="2733353"/>
              <a:ext cx="84689" cy="120965"/>
            </a:xfrm>
            <a:custGeom>
              <a:avLst/>
              <a:gdLst/>
              <a:ahLst/>
              <a:cxnLst/>
              <a:rect l="l" t="t" r="r" b="b"/>
              <a:pathLst>
                <a:path w="1256" h="1794" extrusionOk="0">
                  <a:moveTo>
                    <a:pt x="852" y="1"/>
                  </a:moveTo>
                  <a:lnTo>
                    <a:pt x="359" y="315"/>
                  </a:lnTo>
                  <a:lnTo>
                    <a:pt x="1" y="942"/>
                  </a:lnTo>
                  <a:lnTo>
                    <a:pt x="1" y="1569"/>
                  </a:lnTo>
                  <a:lnTo>
                    <a:pt x="359" y="1793"/>
                  </a:lnTo>
                  <a:lnTo>
                    <a:pt x="852" y="1480"/>
                  </a:lnTo>
                  <a:lnTo>
                    <a:pt x="1255" y="852"/>
                  </a:lnTo>
                  <a:lnTo>
                    <a:pt x="1255" y="225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7">
              <a:extLst>
                <a:ext uri="{FF2B5EF4-FFF2-40B4-BE49-F238E27FC236}">
                  <a16:creationId xmlns:a16="http://schemas.microsoft.com/office/drawing/2014/main" id="{65232F1D-A3F1-1EE8-339F-CAD461900501}"/>
                </a:ext>
              </a:extLst>
            </p:cNvPr>
            <p:cNvSpPr/>
            <p:nvPr/>
          </p:nvSpPr>
          <p:spPr>
            <a:xfrm>
              <a:off x="3875953" y="2796802"/>
              <a:ext cx="12137" cy="24274"/>
            </a:xfrm>
            <a:custGeom>
              <a:avLst/>
              <a:gdLst/>
              <a:ahLst/>
              <a:cxnLst/>
              <a:rect l="l" t="t" r="r" b="b"/>
              <a:pathLst>
                <a:path w="180" h="360" extrusionOk="0">
                  <a:moveTo>
                    <a:pt x="0" y="1"/>
                  </a:moveTo>
                  <a:lnTo>
                    <a:pt x="0" y="270"/>
                  </a:lnTo>
                  <a:lnTo>
                    <a:pt x="90" y="359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7">
              <a:extLst>
                <a:ext uri="{FF2B5EF4-FFF2-40B4-BE49-F238E27FC236}">
                  <a16:creationId xmlns:a16="http://schemas.microsoft.com/office/drawing/2014/main" id="{87A62F3C-4625-BBC8-93C4-5183C86DFB25}"/>
                </a:ext>
              </a:extLst>
            </p:cNvPr>
            <p:cNvSpPr/>
            <p:nvPr/>
          </p:nvSpPr>
          <p:spPr>
            <a:xfrm>
              <a:off x="3875953" y="2769628"/>
              <a:ext cx="36343" cy="3027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538" y="1"/>
                  </a:moveTo>
                  <a:lnTo>
                    <a:pt x="180" y="90"/>
                  </a:lnTo>
                  <a:lnTo>
                    <a:pt x="0" y="404"/>
                  </a:lnTo>
                  <a:lnTo>
                    <a:pt x="90" y="449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7">
              <a:extLst>
                <a:ext uri="{FF2B5EF4-FFF2-40B4-BE49-F238E27FC236}">
                  <a16:creationId xmlns:a16="http://schemas.microsoft.com/office/drawing/2014/main" id="{0EDA8418-0D34-5B8F-0A27-3CD3A307F560}"/>
                </a:ext>
              </a:extLst>
            </p:cNvPr>
            <p:cNvSpPr/>
            <p:nvPr/>
          </p:nvSpPr>
          <p:spPr>
            <a:xfrm>
              <a:off x="3888023" y="2763627"/>
              <a:ext cx="24274" cy="15171"/>
            </a:xfrm>
            <a:custGeom>
              <a:avLst/>
              <a:gdLst/>
              <a:ahLst/>
              <a:cxnLst/>
              <a:rect l="l" t="t" r="r" b="b"/>
              <a:pathLst>
                <a:path w="360" h="225" extrusionOk="0">
                  <a:moveTo>
                    <a:pt x="269" y="0"/>
                  </a:moveTo>
                  <a:lnTo>
                    <a:pt x="1" y="179"/>
                  </a:lnTo>
                  <a:lnTo>
                    <a:pt x="90" y="224"/>
                  </a:lnTo>
                  <a:lnTo>
                    <a:pt x="359" y="9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7">
              <a:extLst>
                <a:ext uri="{FF2B5EF4-FFF2-40B4-BE49-F238E27FC236}">
                  <a16:creationId xmlns:a16="http://schemas.microsoft.com/office/drawing/2014/main" id="{394A8616-51EC-92E9-C009-81281247E8B3}"/>
                </a:ext>
              </a:extLst>
            </p:cNvPr>
            <p:cNvSpPr/>
            <p:nvPr/>
          </p:nvSpPr>
          <p:spPr>
            <a:xfrm>
              <a:off x="3881954" y="2769628"/>
              <a:ext cx="42412" cy="57516"/>
            </a:xfrm>
            <a:custGeom>
              <a:avLst/>
              <a:gdLst/>
              <a:ahLst/>
              <a:cxnLst/>
              <a:rect l="l" t="t" r="r" b="b"/>
              <a:pathLst>
                <a:path w="629" h="853" extrusionOk="0">
                  <a:moveTo>
                    <a:pt x="449" y="1"/>
                  </a:moveTo>
                  <a:lnTo>
                    <a:pt x="180" y="135"/>
                  </a:lnTo>
                  <a:lnTo>
                    <a:pt x="1" y="449"/>
                  </a:lnTo>
                  <a:lnTo>
                    <a:pt x="1" y="762"/>
                  </a:lnTo>
                  <a:lnTo>
                    <a:pt x="180" y="852"/>
                  </a:lnTo>
                  <a:lnTo>
                    <a:pt x="449" y="718"/>
                  </a:lnTo>
                  <a:lnTo>
                    <a:pt x="628" y="404"/>
                  </a:lnTo>
                  <a:lnTo>
                    <a:pt x="628" y="90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7">
              <a:extLst>
                <a:ext uri="{FF2B5EF4-FFF2-40B4-BE49-F238E27FC236}">
                  <a16:creationId xmlns:a16="http://schemas.microsoft.com/office/drawing/2014/main" id="{DF66DAD9-6D04-2F28-DD7E-A888A161C3BB}"/>
                </a:ext>
              </a:extLst>
            </p:cNvPr>
            <p:cNvSpPr/>
            <p:nvPr/>
          </p:nvSpPr>
          <p:spPr>
            <a:xfrm>
              <a:off x="3513396" y="2600453"/>
              <a:ext cx="27241" cy="51447"/>
            </a:xfrm>
            <a:custGeom>
              <a:avLst/>
              <a:gdLst/>
              <a:ahLst/>
              <a:cxnLst/>
              <a:rect l="l" t="t" r="r" b="b"/>
              <a:pathLst>
                <a:path w="404" h="763" extrusionOk="0">
                  <a:moveTo>
                    <a:pt x="0" y="0"/>
                  </a:moveTo>
                  <a:lnTo>
                    <a:pt x="0" y="628"/>
                  </a:lnTo>
                  <a:lnTo>
                    <a:pt x="224" y="762"/>
                  </a:lnTo>
                  <a:lnTo>
                    <a:pt x="403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7">
              <a:extLst>
                <a:ext uri="{FF2B5EF4-FFF2-40B4-BE49-F238E27FC236}">
                  <a16:creationId xmlns:a16="http://schemas.microsoft.com/office/drawing/2014/main" id="{1B9334DC-82C1-886B-0620-430444538343}"/>
                </a:ext>
              </a:extLst>
            </p:cNvPr>
            <p:cNvSpPr/>
            <p:nvPr/>
          </p:nvSpPr>
          <p:spPr>
            <a:xfrm>
              <a:off x="3513396" y="2546039"/>
              <a:ext cx="75586" cy="63517"/>
            </a:xfrm>
            <a:custGeom>
              <a:avLst/>
              <a:gdLst/>
              <a:ahLst/>
              <a:cxnLst/>
              <a:rect l="l" t="t" r="r" b="b"/>
              <a:pathLst>
                <a:path w="1121" h="942" extrusionOk="0">
                  <a:moveTo>
                    <a:pt x="1120" y="1"/>
                  </a:moveTo>
                  <a:lnTo>
                    <a:pt x="359" y="180"/>
                  </a:lnTo>
                  <a:lnTo>
                    <a:pt x="0" y="807"/>
                  </a:lnTo>
                  <a:lnTo>
                    <a:pt x="224" y="942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7">
              <a:extLst>
                <a:ext uri="{FF2B5EF4-FFF2-40B4-BE49-F238E27FC236}">
                  <a16:creationId xmlns:a16="http://schemas.microsoft.com/office/drawing/2014/main" id="{C38465C1-F09F-AAB9-57F4-6D278EC0EFEC}"/>
                </a:ext>
              </a:extLst>
            </p:cNvPr>
            <p:cNvSpPr/>
            <p:nvPr/>
          </p:nvSpPr>
          <p:spPr>
            <a:xfrm>
              <a:off x="3537535" y="2537004"/>
              <a:ext cx="51447" cy="30275"/>
            </a:xfrm>
            <a:custGeom>
              <a:avLst/>
              <a:gdLst/>
              <a:ahLst/>
              <a:cxnLst/>
              <a:rect l="l" t="t" r="r" b="b"/>
              <a:pathLst>
                <a:path w="763" h="449" extrusionOk="0">
                  <a:moveTo>
                    <a:pt x="494" y="0"/>
                  </a:moveTo>
                  <a:lnTo>
                    <a:pt x="1" y="314"/>
                  </a:lnTo>
                  <a:lnTo>
                    <a:pt x="225" y="448"/>
                  </a:lnTo>
                  <a:lnTo>
                    <a:pt x="762" y="13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7">
              <a:extLst>
                <a:ext uri="{FF2B5EF4-FFF2-40B4-BE49-F238E27FC236}">
                  <a16:creationId xmlns:a16="http://schemas.microsoft.com/office/drawing/2014/main" id="{9B119A54-20F0-023F-2229-15C42881D57C}"/>
                </a:ext>
              </a:extLst>
            </p:cNvPr>
            <p:cNvSpPr/>
            <p:nvPr/>
          </p:nvSpPr>
          <p:spPr>
            <a:xfrm>
              <a:off x="3528500" y="2546039"/>
              <a:ext cx="84622" cy="120965"/>
            </a:xfrm>
            <a:custGeom>
              <a:avLst/>
              <a:gdLst/>
              <a:ahLst/>
              <a:cxnLst/>
              <a:rect l="l" t="t" r="r" b="b"/>
              <a:pathLst>
                <a:path w="1255" h="1794" extrusionOk="0">
                  <a:moveTo>
                    <a:pt x="896" y="1"/>
                  </a:moveTo>
                  <a:lnTo>
                    <a:pt x="359" y="314"/>
                  </a:lnTo>
                  <a:lnTo>
                    <a:pt x="0" y="942"/>
                  </a:lnTo>
                  <a:lnTo>
                    <a:pt x="0" y="1569"/>
                  </a:lnTo>
                  <a:lnTo>
                    <a:pt x="359" y="1793"/>
                  </a:lnTo>
                  <a:lnTo>
                    <a:pt x="896" y="1480"/>
                  </a:lnTo>
                  <a:lnTo>
                    <a:pt x="1255" y="807"/>
                  </a:lnTo>
                  <a:lnTo>
                    <a:pt x="1255" y="225"/>
                  </a:lnTo>
                  <a:lnTo>
                    <a:pt x="8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7">
              <a:extLst>
                <a:ext uri="{FF2B5EF4-FFF2-40B4-BE49-F238E27FC236}">
                  <a16:creationId xmlns:a16="http://schemas.microsoft.com/office/drawing/2014/main" id="{2FFA597F-C29B-3753-B52B-14E620293418}"/>
                </a:ext>
              </a:extLst>
            </p:cNvPr>
            <p:cNvSpPr/>
            <p:nvPr/>
          </p:nvSpPr>
          <p:spPr>
            <a:xfrm>
              <a:off x="3567743" y="2666937"/>
              <a:ext cx="54481" cy="6068"/>
            </a:xfrm>
            <a:custGeom>
              <a:avLst/>
              <a:gdLst/>
              <a:ahLst/>
              <a:cxnLst/>
              <a:rect l="l" t="t" r="r" b="b"/>
              <a:pathLst>
                <a:path w="808" h="90" extrusionOk="0">
                  <a:moveTo>
                    <a:pt x="1" y="0"/>
                  </a:moveTo>
                  <a:lnTo>
                    <a:pt x="180" y="45"/>
                  </a:lnTo>
                  <a:lnTo>
                    <a:pt x="404" y="90"/>
                  </a:lnTo>
                  <a:lnTo>
                    <a:pt x="628" y="45"/>
                  </a:lnTo>
                  <a:lnTo>
                    <a:pt x="807" y="0"/>
                  </a:lnTo>
                  <a:lnTo>
                    <a:pt x="628" y="0"/>
                  </a:lnTo>
                  <a:lnTo>
                    <a:pt x="404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F0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7">
              <a:extLst>
                <a:ext uri="{FF2B5EF4-FFF2-40B4-BE49-F238E27FC236}">
                  <a16:creationId xmlns:a16="http://schemas.microsoft.com/office/drawing/2014/main" id="{5E41879F-C95D-BBCD-7952-39BF87AD7857}"/>
                </a:ext>
              </a:extLst>
            </p:cNvPr>
            <p:cNvSpPr/>
            <p:nvPr/>
          </p:nvSpPr>
          <p:spPr>
            <a:xfrm>
              <a:off x="3558707" y="2657834"/>
              <a:ext cx="72552" cy="15171"/>
            </a:xfrm>
            <a:custGeom>
              <a:avLst/>
              <a:gdLst/>
              <a:ahLst/>
              <a:cxnLst/>
              <a:rect l="l" t="t" r="r" b="b"/>
              <a:pathLst>
                <a:path w="1076" h="225" extrusionOk="0">
                  <a:moveTo>
                    <a:pt x="0" y="1"/>
                  </a:moveTo>
                  <a:lnTo>
                    <a:pt x="135" y="135"/>
                  </a:lnTo>
                  <a:lnTo>
                    <a:pt x="538" y="225"/>
                  </a:lnTo>
                  <a:lnTo>
                    <a:pt x="941" y="135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261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7">
              <a:extLst>
                <a:ext uri="{FF2B5EF4-FFF2-40B4-BE49-F238E27FC236}">
                  <a16:creationId xmlns:a16="http://schemas.microsoft.com/office/drawing/2014/main" id="{253C120D-C7DD-2657-03AB-B223ED88BB93}"/>
                </a:ext>
              </a:extLst>
            </p:cNvPr>
            <p:cNvSpPr/>
            <p:nvPr/>
          </p:nvSpPr>
          <p:spPr>
            <a:xfrm>
              <a:off x="3540569" y="2618591"/>
              <a:ext cx="108828" cy="48413"/>
            </a:xfrm>
            <a:custGeom>
              <a:avLst/>
              <a:gdLst/>
              <a:ahLst/>
              <a:cxnLst/>
              <a:rect l="l" t="t" r="r" b="b"/>
              <a:pathLst>
                <a:path w="1614" h="718" extrusionOk="0">
                  <a:moveTo>
                    <a:pt x="0" y="0"/>
                  </a:moveTo>
                  <a:lnTo>
                    <a:pt x="45" y="269"/>
                  </a:lnTo>
                  <a:lnTo>
                    <a:pt x="269" y="583"/>
                  </a:lnTo>
                  <a:lnTo>
                    <a:pt x="807" y="717"/>
                  </a:lnTo>
                  <a:lnTo>
                    <a:pt x="1345" y="583"/>
                  </a:lnTo>
                  <a:lnTo>
                    <a:pt x="1569" y="269"/>
                  </a:lnTo>
                  <a:lnTo>
                    <a:pt x="1614" y="0"/>
                  </a:lnTo>
                  <a:lnTo>
                    <a:pt x="1390" y="45"/>
                  </a:lnTo>
                  <a:lnTo>
                    <a:pt x="1121" y="359"/>
                  </a:lnTo>
                  <a:lnTo>
                    <a:pt x="493" y="359"/>
                  </a:lnTo>
                  <a:lnTo>
                    <a:pt x="180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2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7">
              <a:extLst>
                <a:ext uri="{FF2B5EF4-FFF2-40B4-BE49-F238E27FC236}">
                  <a16:creationId xmlns:a16="http://schemas.microsoft.com/office/drawing/2014/main" id="{C31D63AE-2A6D-B671-66F5-B70861F7E670}"/>
                </a:ext>
              </a:extLst>
            </p:cNvPr>
            <p:cNvSpPr/>
            <p:nvPr/>
          </p:nvSpPr>
          <p:spPr>
            <a:xfrm>
              <a:off x="3540569" y="2600453"/>
              <a:ext cx="108828" cy="48413"/>
            </a:xfrm>
            <a:custGeom>
              <a:avLst/>
              <a:gdLst/>
              <a:ahLst/>
              <a:cxnLst/>
              <a:rect l="l" t="t" r="r" b="b"/>
              <a:pathLst>
                <a:path w="1614" h="718" extrusionOk="0">
                  <a:moveTo>
                    <a:pt x="45" y="0"/>
                  </a:moveTo>
                  <a:lnTo>
                    <a:pt x="0" y="269"/>
                  </a:lnTo>
                  <a:lnTo>
                    <a:pt x="225" y="583"/>
                  </a:lnTo>
                  <a:lnTo>
                    <a:pt x="807" y="717"/>
                  </a:lnTo>
                  <a:lnTo>
                    <a:pt x="1345" y="583"/>
                  </a:lnTo>
                  <a:lnTo>
                    <a:pt x="1614" y="269"/>
                  </a:lnTo>
                  <a:lnTo>
                    <a:pt x="1569" y="0"/>
                  </a:lnTo>
                  <a:lnTo>
                    <a:pt x="1390" y="45"/>
                  </a:lnTo>
                  <a:lnTo>
                    <a:pt x="1031" y="269"/>
                  </a:lnTo>
                  <a:lnTo>
                    <a:pt x="538" y="269"/>
                  </a:lnTo>
                  <a:lnTo>
                    <a:pt x="225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403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7">
              <a:extLst>
                <a:ext uri="{FF2B5EF4-FFF2-40B4-BE49-F238E27FC236}">
                  <a16:creationId xmlns:a16="http://schemas.microsoft.com/office/drawing/2014/main" id="{0758660D-9C96-4F8F-7E07-D5B24A33A0D4}"/>
                </a:ext>
              </a:extLst>
            </p:cNvPr>
            <p:cNvSpPr/>
            <p:nvPr/>
          </p:nvSpPr>
          <p:spPr>
            <a:xfrm>
              <a:off x="3543604" y="2573280"/>
              <a:ext cx="102760" cy="54414"/>
            </a:xfrm>
            <a:custGeom>
              <a:avLst/>
              <a:gdLst/>
              <a:ahLst/>
              <a:cxnLst/>
              <a:rect l="l" t="t" r="r" b="b"/>
              <a:pathLst>
                <a:path w="1524" h="807" extrusionOk="0">
                  <a:moveTo>
                    <a:pt x="359" y="0"/>
                  </a:moveTo>
                  <a:lnTo>
                    <a:pt x="224" y="90"/>
                  </a:lnTo>
                  <a:lnTo>
                    <a:pt x="0" y="403"/>
                  </a:lnTo>
                  <a:lnTo>
                    <a:pt x="224" y="717"/>
                  </a:lnTo>
                  <a:lnTo>
                    <a:pt x="762" y="807"/>
                  </a:lnTo>
                  <a:lnTo>
                    <a:pt x="1300" y="717"/>
                  </a:lnTo>
                  <a:lnTo>
                    <a:pt x="1524" y="403"/>
                  </a:lnTo>
                  <a:lnTo>
                    <a:pt x="1300" y="90"/>
                  </a:lnTo>
                  <a:lnTo>
                    <a:pt x="1165" y="0"/>
                  </a:lnTo>
                  <a:lnTo>
                    <a:pt x="1165" y="45"/>
                  </a:lnTo>
                  <a:lnTo>
                    <a:pt x="1165" y="224"/>
                  </a:lnTo>
                  <a:lnTo>
                    <a:pt x="941" y="448"/>
                  </a:lnTo>
                  <a:lnTo>
                    <a:pt x="538" y="448"/>
                  </a:lnTo>
                  <a:lnTo>
                    <a:pt x="359" y="224"/>
                  </a:lnTo>
                  <a:lnTo>
                    <a:pt x="359" y="45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7">
              <a:extLst>
                <a:ext uri="{FF2B5EF4-FFF2-40B4-BE49-F238E27FC236}">
                  <a16:creationId xmlns:a16="http://schemas.microsoft.com/office/drawing/2014/main" id="{EA7BD228-EE26-EF39-76C2-344D24EFD14D}"/>
                </a:ext>
              </a:extLst>
            </p:cNvPr>
            <p:cNvSpPr/>
            <p:nvPr/>
          </p:nvSpPr>
          <p:spPr>
            <a:xfrm>
              <a:off x="3558707" y="2567212"/>
              <a:ext cx="72552" cy="42344"/>
            </a:xfrm>
            <a:custGeom>
              <a:avLst/>
              <a:gdLst/>
              <a:ahLst/>
              <a:cxnLst/>
              <a:rect l="l" t="t" r="r" b="b"/>
              <a:pathLst>
                <a:path w="1076" h="628" extrusionOk="0">
                  <a:moveTo>
                    <a:pt x="314" y="0"/>
                  </a:moveTo>
                  <a:lnTo>
                    <a:pt x="135" y="90"/>
                  </a:lnTo>
                  <a:lnTo>
                    <a:pt x="0" y="314"/>
                  </a:lnTo>
                  <a:lnTo>
                    <a:pt x="135" y="538"/>
                  </a:lnTo>
                  <a:lnTo>
                    <a:pt x="538" y="628"/>
                  </a:lnTo>
                  <a:lnTo>
                    <a:pt x="941" y="538"/>
                  </a:lnTo>
                  <a:lnTo>
                    <a:pt x="1076" y="314"/>
                  </a:lnTo>
                  <a:lnTo>
                    <a:pt x="941" y="90"/>
                  </a:lnTo>
                  <a:lnTo>
                    <a:pt x="762" y="0"/>
                  </a:lnTo>
                  <a:lnTo>
                    <a:pt x="762" y="90"/>
                  </a:lnTo>
                  <a:lnTo>
                    <a:pt x="762" y="180"/>
                  </a:lnTo>
                  <a:lnTo>
                    <a:pt x="628" y="225"/>
                  </a:lnTo>
                  <a:lnTo>
                    <a:pt x="448" y="225"/>
                  </a:lnTo>
                  <a:lnTo>
                    <a:pt x="314" y="180"/>
                  </a:lnTo>
                  <a:lnTo>
                    <a:pt x="269" y="9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7">
              <a:extLst>
                <a:ext uri="{FF2B5EF4-FFF2-40B4-BE49-F238E27FC236}">
                  <a16:creationId xmlns:a16="http://schemas.microsoft.com/office/drawing/2014/main" id="{3E95FE8A-0CB3-4D2C-3C5F-C0434FF41572}"/>
                </a:ext>
              </a:extLst>
            </p:cNvPr>
            <p:cNvSpPr/>
            <p:nvPr/>
          </p:nvSpPr>
          <p:spPr>
            <a:xfrm>
              <a:off x="3573811" y="2567212"/>
              <a:ext cx="42344" cy="21240"/>
            </a:xfrm>
            <a:custGeom>
              <a:avLst/>
              <a:gdLst/>
              <a:ahLst/>
              <a:cxnLst/>
              <a:rect l="l" t="t" r="r" b="b"/>
              <a:pathLst>
                <a:path w="628" h="315" extrusionOk="0">
                  <a:moveTo>
                    <a:pt x="90" y="0"/>
                  </a:moveTo>
                  <a:lnTo>
                    <a:pt x="0" y="135"/>
                  </a:lnTo>
                  <a:lnTo>
                    <a:pt x="90" y="269"/>
                  </a:lnTo>
                  <a:lnTo>
                    <a:pt x="314" y="314"/>
                  </a:lnTo>
                  <a:lnTo>
                    <a:pt x="538" y="269"/>
                  </a:lnTo>
                  <a:lnTo>
                    <a:pt x="628" y="135"/>
                  </a:lnTo>
                  <a:lnTo>
                    <a:pt x="538" y="0"/>
                  </a:lnTo>
                  <a:lnTo>
                    <a:pt x="448" y="0"/>
                  </a:lnTo>
                  <a:lnTo>
                    <a:pt x="448" y="45"/>
                  </a:lnTo>
                  <a:lnTo>
                    <a:pt x="404" y="90"/>
                  </a:lnTo>
                  <a:lnTo>
                    <a:pt x="359" y="135"/>
                  </a:lnTo>
                  <a:lnTo>
                    <a:pt x="269" y="135"/>
                  </a:lnTo>
                  <a:lnTo>
                    <a:pt x="180" y="90"/>
                  </a:lnTo>
                  <a:lnTo>
                    <a:pt x="180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7">
              <a:extLst>
                <a:ext uri="{FF2B5EF4-FFF2-40B4-BE49-F238E27FC236}">
                  <a16:creationId xmlns:a16="http://schemas.microsoft.com/office/drawing/2014/main" id="{61AB0418-78A2-FBF3-3199-1DE376DD3CE3}"/>
                </a:ext>
              </a:extLst>
            </p:cNvPr>
            <p:cNvSpPr/>
            <p:nvPr/>
          </p:nvSpPr>
          <p:spPr>
            <a:xfrm>
              <a:off x="3582846" y="2564177"/>
              <a:ext cx="24274" cy="15171"/>
            </a:xfrm>
            <a:custGeom>
              <a:avLst/>
              <a:gdLst/>
              <a:ahLst/>
              <a:cxnLst/>
              <a:rect l="l" t="t" r="r" b="b"/>
              <a:pathLst>
                <a:path w="360" h="225" extrusionOk="0">
                  <a:moveTo>
                    <a:pt x="180" y="1"/>
                  </a:moveTo>
                  <a:lnTo>
                    <a:pt x="46" y="45"/>
                  </a:lnTo>
                  <a:lnTo>
                    <a:pt x="1" y="135"/>
                  </a:lnTo>
                  <a:lnTo>
                    <a:pt x="46" y="180"/>
                  </a:lnTo>
                  <a:lnTo>
                    <a:pt x="180" y="225"/>
                  </a:lnTo>
                  <a:lnTo>
                    <a:pt x="314" y="180"/>
                  </a:lnTo>
                  <a:lnTo>
                    <a:pt x="359" y="135"/>
                  </a:lnTo>
                  <a:lnTo>
                    <a:pt x="314" y="45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7">
              <a:extLst>
                <a:ext uri="{FF2B5EF4-FFF2-40B4-BE49-F238E27FC236}">
                  <a16:creationId xmlns:a16="http://schemas.microsoft.com/office/drawing/2014/main" id="{F5ECF48D-A872-3416-13EC-7FBB6FD2CCB1}"/>
                </a:ext>
              </a:extLst>
            </p:cNvPr>
            <p:cNvSpPr/>
            <p:nvPr/>
          </p:nvSpPr>
          <p:spPr>
            <a:xfrm>
              <a:off x="3431809" y="2642730"/>
              <a:ext cx="154139" cy="111862"/>
            </a:xfrm>
            <a:custGeom>
              <a:avLst/>
              <a:gdLst/>
              <a:ahLst/>
              <a:cxnLst/>
              <a:rect l="l" t="t" r="r" b="b"/>
              <a:pathLst>
                <a:path w="2286" h="1659" extrusionOk="0">
                  <a:moveTo>
                    <a:pt x="2286" y="1"/>
                  </a:moveTo>
                  <a:lnTo>
                    <a:pt x="0" y="1211"/>
                  </a:lnTo>
                  <a:lnTo>
                    <a:pt x="135" y="1659"/>
                  </a:lnTo>
                  <a:lnTo>
                    <a:pt x="2286" y="404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7">
              <a:extLst>
                <a:ext uri="{FF2B5EF4-FFF2-40B4-BE49-F238E27FC236}">
                  <a16:creationId xmlns:a16="http://schemas.microsoft.com/office/drawing/2014/main" id="{04ED3EBF-824D-0F58-D0F7-9B34972E1172}"/>
                </a:ext>
              </a:extLst>
            </p:cNvPr>
            <p:cNvSpPr/>
            <p:nvPr/>
          </p:nvSpPr>
          <p:spPr>
            <a:xfrm>
              <a:off x="3398567" y="2615557"/>
              <a:ext cx="187381" cy="111862"/>
            </a:xfrm>
            <a:custGeom>
              <a:avLst/>
              <a:gdLst/>
              <a:ahLst/>
              <a:cxnLst/>
              <a:rect l="l" t="t" r="r" b="b"/>
              <a:pathLst>
                <a:path w="2779" h="1659" extrusionOk="0">
                  <a:moveTo>
                    <a:pt x="2555" y="0"/>
                  </a:moveTo>
                  <a:lnTo>
                    <a:pt x="0" y="1031"/>
                  </a:lnTo>
                  <a:lnTo>
                    <a:pt x="628" y="1658"/>
                  </a:lnTo>
                  <a:lnTo>
                    <a:pt x="2779" y="404"/>
                  </a:lnTo>
                  <a:lnTo>
                    <a:pt x="25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7">
              <a:extLst>
                <a:ext uri="{FF2B5EF4-FFF2-40B4-BE49-F238E27FC236}">
                  <a16:creationId xmlns:a16="http://schemas.microsoft.com/office/drawing/2014/main" id="{2B6CF3AF-2CF9-4C6B-1B22-86D59A499D09}"/>
                </a:ext>
              </a:extLst>
            </p:cNvPr>
            <p:cNvSpPr/>
            <p:nvPr/>
          </p:nvSpPr>
          <p:spPr>
            <a:xfrm>
              <a:off x="3398567" y="2600453"/>
              <a:ext cx="172277" cy="99793"/>
            </a:xfrm>
            <a:custGeom>
              <a:avLst/>
              <a:gdLst/>
              <a:ahLst/>
              <a:cxnLst/>
              <a:rect l="l" t="t" r="r" b="b"/>
              <a:pathLst>
                <a:path w="2555" h="1480" extrusionOk="0">
                  <a:moveTo>
                    <a:pt x="2196" y="0"/>
                  </a:moveTo>
                  <a:lnTo>
                    <a:pt x="0" y="1255"/>
                  </a:lnTo>
                  <a:lnTo>
                    <a:pt x="359" y="1479"/>
                  </a:lnTo>
                  <a:lnTo>
                    <a:pt x="2555" y="224"/>
                  </a:lnTo>
                  <a:lnTo>
                    <a:pt x="21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7">
              <a:extLst>
                <a:ext uri="{FF2B5EF4-FFF2-40B4-BE49-F238E27FC236}">
                  <a16:creationId xmlns:a16="http://schemas.microsoft.com/office/drawing/2014/main" id="{E2E936BA-7055-FD16-E8B6-014ED67F984C}"/>
                </a:ext>
              </a:extLst>
            </p:cNvPr>
            <p:cNvSpPr/>
            <p:nvPr/>
          </p:nvSpPr>
          <p:spPr>
            <a:xfrm>
              <a:off x="3380429" y="2685075"/>
              <a:ext cx="60482" cy="81587"/>
            </a:xfrm>
            <a:custGeom>
              <a:avLst/>
              <a:gdLst/>
              <a:ahLst/>
              <a:cxnLst/>
              <a:rect l="l" t="t" r="r" b="b"/>
              <a:pathLst>
                <a:path w="897" h="1210" extrusionOk="0">
                  <a:moveTo>
                    <a:pt x="269" y="0"/>
                  </a:moveTo>
                  <a:lnTo>
                    <a:pt x="1" y="134"/>
                  </a:lnTo>
                  <a:lnTo>
                    <a:pt x="1" y="538"/>
                  </a:lnTo>
                  <a:lnTo>
                    <a:pt x="269" y="986"/>
                  </a:lnTo>
                  <a:lnTo>
                    <a:pt x="628" y="1210"/>
                  </a:lnTo>
                  <a:lnTo>
                    <a:pt x="897" y="1031"/>
                  </a:lnTo>
                  <a:lnTo>
                    <a:pt x="897" y="627"/>
                  </a:lnTo>
                  <a:lnTo>
                    <a:pt x="628" y="22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39C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7">
              <a:extLst>
                <a:ext uri="{FF2B5EF4-FFF2-40B4-BE49-F238E27FC236}">
                  <a16:creationId xmlns:a16="http://schemas.microsoft.com/office/drawing/2014/main" id="{553F9B8E-B00F-354C-ECFD-0E02E061ECF0}"/>
                </a:ext>
              </a:extLst>
            </p:cNvPr>
            <p:cNvSpPr/>
            <p:nvPr/>
          </p:nvSpPr>
          <p:spPr>
            <a:xfrm>
              <a:off x="3422706" y="2730386"/>
              <a:ext cx="27308" cy="48413"/>
            </a:xfrm>
            <a:custGeom>
              <a:avLst/>
              <a:gdLst/>
              <a:ahLst/>
              <a:cxnLst/>
              <a:rect l="l" t="t" r="r" b="b"/>
              <a:pathLst>
                <a:path w="405" h="718" extrusionOk="0">
                  <a:moveTo>
                    <a:pt x="1" y="0"/>
                  </a:moveTo>
                  <a:lnTo>
                    <a:pt x="180" y="717"/>
                  </a:lnTo>
                  <a:lnTo>
                    <a:pt x="404" y="583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7">
              <a:extLst>
                <a:ext uri="{FF2B5EF4-FFF2-40B4-BE49-F238E27FC236}">
                  <a16:creationId xmlns:a16="http://schemas.microsoft.com/office/drawing/2014/main" id="{3A9CC63F-D0DD-FA2C-58FC-4B4D1AE59364}"/>
                </a:ext>
              </a:extLst>
            </p:cNvPr>
            <p:cNvSpPr/>
            <p:nvPr/>
          </p:nvSpPr>
          <p:spPr>
            <a:xfrm>
              <a:off x="3377395" y="2679006"/>
              <a:ext cx="72619" cy="60482"/>
            </a:xfrm>
            <a:custGeom>
              <a:avLst/>
              <a:gdLst/>
              <a:ahLst/>
              <a:cxnLst/>
              <a:rect l="l" t="t" r="r" b="b"/>
              <a:pathLst>
                <a:path w="1077" h="897" extrusionOk="0">
                  <a:moveTo>
                    <a:pt x="1" y="0"/>
                  </a:moveTo>
                  <a:lnTo>
                    <a:pt x="852" y="897"/>
                  </a:lnTo>
                  <a:lnTo>
                    <a:pt x="1076" y="762"/>
                  </a:lnTo>
                  <a:lnTo>
                    <a:pt x="718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7">
              <a:extLst>
                <a:ext uri="{FF2B5EF4-FFF2-40B4-BE49-F238E27FC236}">
                  <a16:creationId xmlns:a16="http://schemas.microsoft.com/office/drawing/2014/main" id="{76A164EB-B597-9F6E-44BA-5A2C090305E9}"/>
                </a:ext>
              </a:extLst>
            </p:cNvPr>
            <p:cNvSpPr/>
            <p:nvPr/>
          </p:nvSpPr>
          <p:spPr>
            <a:xfrm>
              <a:off x="3377395" y="2669903"/>
              <a:ext cx="48413" cy="27308"/>
            </a:xfrm>
            <a:custGeom>
              <a:avLst/>
              <a:gdLst/>
              <a:ahLst/>
              <a:cxnLst/>
              <a:rect l="l" t="t" r="r" b="b"/>
              <a:pathLst>
                <a:path w="718" h="405" extrusionOk="0">
                  <a:moveTo>
                    <a:pt x="225" y="1"/>
                  </a:moveTo>
                  <a:lnTo>
                    <a:pt x="1" y="135"/>
                  </a:lnTo>
                  <a:lnTo>
                    <a:pt x="494" y="404"/>
                  </a:lnTo>
                  <a:lnTo>
                    <a:pt x="718" y="27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7">
              <a:extLst>
                <a:ext uri="{FF2B5EF4-FFF2-40B4-BE49-F238E27FC236}">
                  <a16:creationId xmlns:a16="http://schemas.microsoft.com/office/drawing/2014/main" id="{44CDCE31-35C3-C612-DD8D-88D2A2CEEF95}"/>
                </a:ext>
              </a:extLst>
            </p:cNvPr>
            <p:cNvSpPr/>
            <p:nvPr/>
          </p:nvSpPr>
          <p:spPr>
            <a:xfrm>
              <a:off x="3353256" y="2679006"/>
              <a:ext cx="81655" cy="111862"/>
            </a:xfrm>
            <a:custGeom>
              <a:avLst/>
              <a:gdLst/>
              <a:ahLst/>
              <a:cxnLst/>
              <a:rect l="l" t="t" r="r" b="b"/>
              <a:pathLst>
                <a:path w="1211" h="1659" extrusionOk="0">
                  <a:moveTo>
                    <a:pt x="359" y="0"/>
                  </a:moveTo>
                  <a:lnTo>
                    <a:pt x="0" y="180"/>
                  </a:lnTo>
                  <a:lnTo>
                    <a:pt x="0" y="762"/>
                  </a:lnTo>
                  <a:lnTo>
                    <a:pt x="359" y="1390"/>
                  </a:lnTo>
                  <a:lnTo>
                    <a:pt x="852" y="1658"/>
                  </a:lnTo>
                  <a:lnTo>
                    <a:pt x="1210" y="1479"/>
                  </a:lnTo>
                  <a:lnTo>
                    <a:pt x="1210" y="897"/>
                  </a:lnTo>
                  <a:lnTo>
                    <a:pt x="852" y="269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7">
              <a:extLst>
                <a:ext uri="{FF2B5EF4-FFF2-40B4-BE49-F238E27FC236}">
                  <a16:creationId xmlns:a16="http://schemas.microsoft.com/office/drawing/2014/main" id="{D736528E-CCE6-F3F8-3B64-95D16D2C9D9D}"/>
                </a:ext>
              </a:extLst>
            </p:cNvPr>
            <p:cNvSpPr/>
            <p:nvPr/>
          </p:nvSpPr>
          <p:spPr>
            <a:xfrm>
              <a:off x="3404636" y="2736387"/>
              <a:ext cx="18138" cy="33309"/>
            </a:xfrm>
            <a:custGeom>
              <a:avLst/>
              <a:gdLst/>
              <a:ahLst/>
              <a:cxnLst/>
              <a:rect l="l" t="t" r="r" b="b"/>
              <a:pathLst>
                <a:path w="269" h="494" extrusionOk="0">
                  <a:moveTo>
                    <a:pt x="269" y="1"/>
                  </a:moveTo>
                  <a:lnTo>
                    <a:pt x="0" y="46"/>
                  </a:lnTo>
                  <a:lnTo>
                    <a:pt x="134" y="494"/>
                  </a:lnTo>
                  <a:lnTo>
                    <a:pt x="269" y="40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403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7">
              <a:extLst>
                <a:ext uri="{FF2B5EF4-FFF2-40B4-BE49-F238E27FC236}">
                  <a16:creationId xmlns:a16="http://schemas.microsoft.com/office/drawing/2014/main" id="{69E8E319-2E55-D328-D230-93BBBBD3C3C0}"/>
                </a:ext>
              </a:extLst>
            </p:cNvPr>
            <p:cNvSpPr/>
            <p:nvPr/>
          </p:nvSpPr>
          <p:spPr>
            <a:xfrm>
              <a:off x="3374361" y="2700178"/>
              <a:ext cx="48413" cy="42344"/>
            </a:xfrm>
            <a:custGeom>
              <a:avLst/>
              <a:gdLst/>
              <a:ahLst/>
              <a:cxnLst/>
              <a:rect l="l" t="t" r="r" b="b"/>
              <a:pathLst>
                <a:path w="718" h="628" extrusionOk="0">
                  <a:moveTo>
                    <a:pt x="1" y="0"/>
                  </a:moveTo>
                  <a:lnTo>
                    <a:pt x="583" y="627"/>
                  </a:lnTo>
                  <a:lnTo>
                    <a:pt x="718" y="538"/>
                  </a:lnTo>
                  <a:lnTo>
                    <a:pt x="494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7">
              <a:extLst>
                <a:ext uri="{FF2B5EF4-FFF2-40B4-BE49-F238E27FC236}">
                  <a16:creationId xmlns:a16="http://schemas.microsoft.com/office/drawing/2014/main" id="{22722554-D4C4-A0C2-2EB8-36037FBE23B5}"/>
                </a:ext>
              </a:extLst>
            </p:cNvPr>
            <p:cNvSpPr/>
            <p:nvPr/>
          </p:nvSpPr>
          <p:spPr>
            <a:xfrm>
              <a:off x="3374361" y="2694110"/>
              <a:ext cx="33309" cy="21240"/>
            </a:xfrm>
            <a:custGeom>
              <a:avLst/>
              <a:gdLst/>
              <a:ahLst/>
              <a:cxnLst/>
              <a:rect l="l" t="t" r="r" b="b"/>
              <a:pathLst>
                <a:path w="494" h="315" extrusionOk="0">
                  <a:moveTo>
                    <a:pt x="135" y="0"/>
                  </a:moveTo>
                  <a:lnTo>
                    <a:pt x="1" y="90"/>
                  </a:lnTo>
                  <a:lnTo>
                    <a:pt x="359" y="314"/>
                  </a:lnTo>
                  <a:lnTo>
                    <a:pt x="494" y="22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7">
              <a:extLst>
                <a:ext uri="{FF2B5EF4-FFF2-40B4-BE49-F238E27FC236}">
                  <a16:creationId xmlns:a16="http://schemas.microsoft.com/office/drawing/2014/main" id="{2D06301E-1E95-5DC5-73D5-7633F5E906AF}"/>
                </a:ext>
              </a:extLst>
            </p:cNvPr>
            <p:cNvSpPr/>
            <p:nvPr/>
          </p:nvSpPr>
          <p:spPr>
            <a:xfrm>
              <a:off x="3356290" y="2700178"/>
              <a:ext cx="57448" cy="78620"/>
            </a:xfrm>
            <a:custGeom>
              <a:avLst/>
              <a:gdLst/>
              <a:ahLst/>
              <a:cxnLst/>
              <a:rect l="l" t="t" r="r" b="b"/>
              <a:pathLst>
                <a:path w="852" h="1166" extrusionOk="0">
                  <a:moveTo>
                    <a:pt x="269" y="0"/>
                  </a:moveTo>
                  <a:lnTo>
                    <a:pt x="0" y="135"/>
                  </a:lnTo>
                  <a:lnTo>
                    <a:pt x="0" y="538"/>
                  </a:lnTo>
                  <a:lnTo>
                    <a:pt x="269" y="986"/>
                  </a:lnTo>
                  <a:lnTo>
                    <a:pt x="627" y="1165"/>
                  </a:lnTo>
                  <a:lnTo>
                    <a:pt x="851" y="1031"/>
                  </a:lnTo>
                  <a:lnTo>
                    <a:pt x="851" y="627"/>
                  </a:lnTo>
                  <a:lnTo>
                    <a:pt x="627" y="22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7">
              <a:extLst>
                <a:ext uri="{FF2B5EF4-FFF2-40B4-BE49-F238E27FC236}">
                  <a16:creationId xmlns:a16="http://schemas.microsoft.com/office/drawing/2014/main" id="{11C8CF27-50E2-D881-41EE-511FBF1A19A3}"/>
                </a:ext>
              </a:extLst>
            </p:cNvPr>
            <p:cNvSpPr/>
            <p:nvPr/>
          </p:nvSpPr>
          <p:spPr>
            <a:xfrm>
              <a:off x="3253531" y="2663902"/>
              <a:ext cx="250830" cy="166209"/>
            </a:xfrm>
            <a:custGeom>
              <a:avLst/>
              <a:gdLst/>
              <a:ahLst/>
              <a:cxnLst/>
              <a:rect l="l" t="t" r="r" b="b"/>
              <a:pathLst>
                <a:path w="3720" h="2465" extrusionOk="0">
                  <a:moveTo>
                    <a:pt x="1" y="0"/>
                  </a:moveTo>
                  <a:lnTo>
                    <a:pt x="3541" y="2465"/>
                  </a:lnTo>
                  <a:lnTo>
                    <a:pt x="3720" y="2375"/>
                  </a:lnTo>
                  <a:lnTo>
                    <a:pt x="3720" y="19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7">
              <a:extLst>
                <a:ext uri="{FF2B5EF4-FFF2-40B4-BE49-F238E27FC236}">
                  <a16:creationId xmlns:a16="http://schemas.microsoft.com/office/drawing/2014/main" id="{A1B4CB5B-4CFE-0F3F-9059-A38A6AF79A1E}"/>
                </a:ext>
              </a:extLst>
            </p:cNvPr>
            <p:cNvSpPr/>
            <p:nvPr/>
          </p:nvSpPr>
          <p:spPr>
            <a:xfrm>
              <a:off x="3253531" y="2654800"/>
              <a:ext cx="253865" cy="145104"/>
            </a:xfrm>
            <a:custGeom>
              <a:avLst/>
              <a:gdLst/>
              <a:ahLst/>
              <a:cxnLst/>
              <a:rect l="l" t="t" r="r" b="b"/>
              <a:pathLst>
                <a:path w="3765" h="2152" extrusionOk="0">
                  <a:moveTo>
                    <a:pt x="180" y="1"/>
                  </a:moveTo>
                  <a:lnTo>
                    <a:pt x="1" y="135"/>
                  </a:lnTo>
                  <a:lnTo>
                    <a:pt x="3541" y="2152"/>
                  </a:lnTo>
                  <a:lnTo>
                    <a:pt x="3765" y="2062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7">
              <a:extLst>
                <a:ext uri="{FF2B5EF4-FFF2-40B4-BE49-F238E27FC236}">
                  <a16:creationId xmlns:a16="http://schemas.microsoft.com/office/drawing/2014/main" id="{78550544-B0D6-CA7C-C908-9AA1A4769C47}"/>
                </a:ext>
              </a:extLst>
            </p:cNvPr>
            <p:cNvSpPr/>
            <p:nvPr/>
          </p:nvSpPr>
          <p:spPr>
            <a:xfrm>
              <a:off x="3253531" y="2663902"/>
              <a:ext cx="238761" cy="166209"/>
            </a:xfrm>
            <a:custGeom>
              <a:avLst/>
              <a:gdLst/>
              <a:ahLst/>
              <a:cxnLst/>
              <a:rect l="l" t="t" r="r" b="b"/>
              <a:pathLst>
                <a:path w="3541" h="2465" extrusionOk="0">
                  <a:moveTo>
                    <a:pt x="1" y="0"/>
                  </a:moveTo>
                  <a:lnTo>
                    <a:pt x="1" y="404"/>
                  </a:lnTo>
                  <a:lnTo>
                    <a:pt x="3541" y="2465"/>
                  </a:lnTo>
                  <a:lnTo>
                    <a:pt x="3541" y="20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7">
              <a:extLst>
                <a:ext uri="{FF2B5EF4-FFF2-40B4-BE49-F238E27FC236}">
                  <a16:creationId xmlns:a16="http://schemas.microsoft.com/office/drawing/2014/main" id="{3C62C5F6-DEC9-CF52-4888-E331032D1F07}"/>
                </a:ext>
              </a:extLst>
            </p:cNvPr>
            <p:cNvSpPr/>
            <p:nvPr/>
          </p:nvSpPr>
          <p:spPr>
            <a:xfrm>
              <a:off x="3202151" y="2688041"/>
              <a:ext cx="84689" cy="66551"/>
            </a:xfrm>
            <a:custGeom>
              <a:avLst/>
              <a:gdLst/>
              <a:ahLst/>
              <a:cxnLst/>
              <a:rect l="l" t="t" r="r" b="b"/>
              <a:pathLst>
                <a:path w="1256" h="987" extrusionOk="0">
                  <a:moveTo>
                    <a:pt x="1255" y="1"/>
                  </a:moveTo>
                  <a:lnTo>
                    <a:pt x="1" y="673"/>
                  </a:lnTo>
                  <a:lnTo>
                    <a:pt x="1" y="987"/>
                  </a:lnTo>
                  <a:lnTo>
                    <a:pt x="1255" y="270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7">
              <a:extLst>
                <a:ext uri="{FF2B5EF4-FFF2-40B4-BE49-F238E27FC236}">
                  <a16:creationId xmlns:a16="http://schemas.microsoft.com/office/drawing/2014/main" id="{5D502167-E125-B628-5857-76A9BC6DDBBB}"/>
                </a:ext>
              </a:extLst>
            </p:cNvPr>
            <p:cNvSpPr/>
            <p:nvPr/>
          </p:nvSpPr>
          <p:spPr>
            <a:xfrm>
              <a:off x="3168910" y="2739421"/>
              <a:ext cx="42412" cy="48413"/>
            </a:xfrm>
            <a:custGeom>
              <a:avLst/>
              <a:gdLst/>
              <a:ahLst/>
              <a:cxnLst/>
              <a:rect l="l" t="t" r="r" b="b"/>
              <a:pathLst>
                <a:path w="629" h="718" extrusionOk="0">
                  <a:moveTo>
                    <a:pt x="628" y="1"/>
                  </a:moveTo>
                  <a:lnTo>
                    <a:pt x="91" y="225"/>
                  </a:lnTo>
                  <a:lnTo>
                    <a:pt x="1" y="404"/>
                  </a:lnTo>
                  <a:lnTo>
                    <a:pt x="1" y="718"/>
                  </a:lnTo>
                  <a:lnTo>
                    <a:pt x="628" y="314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7">
              <a:extLst>
                <a:ext uri="{FF2B5EF4-FFF2-40B4-BE49-F238E27FC236}">
                  <a16:creationId xmlns:a16="http://schemas.microsoft.com/office/drawing/2014/main" id="{152E7684-20D7-42A4-C1D4-2CA13D74ED95}"/>
                </a:ext>
              </a:extLst>
            </p:cNvPr>
            <p:cNvSpPr/>
            <p:nvPr/>
          </p:nvSpPr>
          <p:spPr>
            <a:xfrm>
              <a:off x="3147805" y="2669903"/>
              <a:ext cx="139036" cy="96758"/>
            </a:xfrm>
            <a:custGeom>
              <a:avLst/>
              <a:gdLst/>
              <a:ahLst/>
              <a:cxnLst/>
              <a:rect l="l" t="t" r="r" b="b"/>
              <a:pathLst>
                <a:path w="2062" h="1435" extrusionOk="0">
                  <a:moveTo>
                    <a:pt x="1613" y="1"/>
                  </a:moveTo>
                  <a:lnTo>
                    <a:pt x="672" y="539"/>
                  </a:lnTo>
                  <a:lnTo>
                    <a:pt x="0" y="1256"/>
                  </a:lnTo>
                  <a:lnTo>
                    <a:pt x="314" y="1435"/>
                  </a:lnTo>
                  <a:lnTo>
                    <a:pt x="941" y="1032"/>
                  </a:lnTo>
                  <a:lnTo>
                    <a:pt x="807" y="942"/>
                  </a:lnTo>
                  <a:lnTo>
                    <a:pt x="2061" y="270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7">
              <a:extLst>
                <a:ext uri="{FF2B5EF4-FFF2-40B4-BE49-F238E27FC236}">
                  <a16:creationId xmlns:a16="http://schemas.microsoft.com/office/drawing/2014/main" id="{AF8B3D8A-1C74-65B0-EB5D-9B7944349512}"/>
                </a:ext>
              </a:extLst>
            </p:cNvPr>
            <p:cNvSpPr/>
            <p:nvPr/>
          </p:nvSpPr>
          <p:spPr>
            <a:xfrm>
              <a:off x="3147805" y="2754525"/>
              <a:ext cx="21172" cy="33309"/>
            </a:xfrm>
            <a:custGeom>
              <a:avLst/>
              <a:gdLst/>
              <a:ahLst/>
              <a:cxnLst/>
              <a:rect l="l" t="t" r="r" b="b"/>
              <a:pathLst>
                <a:path w="314" h="494" extrusionOk="0">
                  <a:moveTo>
                    <a:pt x="0" y="1"/>
                  </a:moveTo>
                  <a:lnTo>
                    <a:pt x="0" y="314"/>
                  </a:lnTo>
                  <a:lnTo>
                    <a:pt x="314" y="494"/>
                  </a:lnTo>
                  <a:lnTo>
                    <a:pt x="314" y="1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7">
              <a:extLst>
                <a:ext uri="{FF2B5EF4-FFF2-40B4-BE49-F238E27FC236}">
                  <a16:creationId xmlns:a16="http://schemas.microsoft.com/office/drawing/2014/main" id="{1A29D225-4E81-58F5-B844-526D3CFA3762}"/>
                </a:ext>
              </a:extLst>
            </p:cNvPr>
            <p:cNvSpPr/>
            <p:nvPr/>
          </p:nvSpPr>
          <p:spPr>
            <a:xfrm>
              <a:off x="3323049" y="2787766"/>
              <a:ext cx="166209" cy="78620"/>
            </a:xfrm>
            <a:custGeom>
              <a:avLst/>
              <a:gdLst/>
              <a:ahLst/>
              <a:cxnLst/>
              <a:rect l="l" t="t" r="r" b="b"/>
              <a:pathLst>
                <a:path w="2465" h="1166" extrusionOk="0">
                  <a:moveTo>
                    <a:pt x="2061" y="1"/>
                  </a:moveTo>
                  <a:lnTo>
                    <a:pt x="807" y="717"/>
                  </a:lnTo>
                  <a:lnTo>
                    <a:pt x="717" y="628"/>
                  </a:lnTo>
                  <a:lnTo>
                    <a:pt x="0" y="1031"/>
                  </a:lnTo>
                  <a:lnTo>
                    <a:pt x="269" y="1166"/>
                  </a:lnTo>
                  <a:lnTo>
                    <a:pt x="1524" y="807"/>
                  </a:lnTo>
                  <a:lnTo>
                    <a:pt x="2465" y="269"/>
                  </a:lnTo>
                  <a:lnTo>
                    <a:pt x="2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7">
              <a:extLst>
                <a:ext uri="{FF2B5EF4-FFF2-40B4-BE49-F238E27FC236}">
                  <a16:creationId xmlns:a16="http://schemas.microsoft.com/office/drawing/2014/main" id="{8176C582-CDA9-4A2A-57E9-E9B37B6FEA4A}"/>
                </a:ext>
              </a:extLst>
            </p:cNvPr>
            <p:cNvSpPr/>
            <p:nvPr/>
          </p:nvSpPr>
          <p:spPr>
            <a:xfrm>
              <a:off x="3425741" y="2805904"/>
              <a:ext cx="63517" cy="54414"/>
            </a:xfrm>
            <a:custGeom>
              <a:avLst/>
              <a:gdLst/>
              <a:ahLst/>
              <a:cxnLst/>
              <a:rect l="l" t="t" r="r" b="b"/>
              <a:pathLst>
                <a:path w="942" h="807" extrusionOk="0">
                  <a:moveTo>
                    <a:pt x="942" y="0"/>
                  </a:moveTo>
                  <a:lnTo>
                    <a:pt x="1" y="538"/>
                  </a:lnTo>
                  <a:lnTo>
                    <a:pt x="1" y="807"/>
                  </a:lnTo>
                  <a:lnTo>
                    <a:pt x="942" y="269"/>
                  </a:lnTo>
                  <a:lnTo>
                    <a:pt x="9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7">
              <a:extLst>
                <a:ext uri="{FF2B5EF4-FFF2-40B4-BE49-F238E27FC236}">
                  <a16:creationId xmlns:a16="http://schemas.microsoft.com/office/drawing/2014/main" id="{E7E0C53D-3F69-98DF-7186-356E5D844FC4}"/>
                </a:ext>
              </a:extLst>
            </p:cNvPr>
            <p:cNvSpPr/>
            <p:nvPr/>
          </p:nvSpPr>
          <p:spPr>
            <a:xfrm>
              <a:off x="3341187" y="2842180"/>
              <a:ext cx="84622" cy="45379"/>
            </a:xfrm>
            <a:custGeom>
              <a:avLst/>
              <a:gdLst/>
              <a:ahLst/>
              <a:cxnLst/>
              <a:rect l="l" t="t" r="r" b="b"/>
              <a:pathLst>
                <a:path w="1255" h="673" extrusionOk="0">
                  <a:moveTo>
                    <a:pt x="1255" y="0"/>
                  </a:moveTo>
                  <a:lnTo>
                    <a:pt x="0" y="359"/>
                  </a:lnTo>
                  <a:lnTo>
                    <a:pt x="0" y="672"/>
                  </a:lnTo>
                  <a:lnTo>
                    <a:pt x="1255" y="269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7">
              <a:extLst>
                <a:ext uri="{FF2B5EF4-FFF2-40B4-BE49-F238E27FC236}">
                  <a16:creationId xmlns:a16="http://schemas.microsoft.com/office/drawing/2014/main" id="{9976B9EE-6108-A1CB-F9B1-37737FCE231E}"/>
                </a:ext>
              </a:extLst>
            </p:cNvPr>
            <p:cNvSpPr/>
            <p:nvPr/>
          </p:nvSpPr>
          <p:spPr>
            <a:xfrm>
              <a:off x="3323049" y="2857284"/>
              <a:ext cx="18205" cy="30275"/>
            </a:xfrm>
            <a:custGeom>
              <a:avLst/>
              <a:gdLst/>
              <a:ahLst/>
              <a:cxnLst/>
              <a:rect l="l" t="t" r="r" b="b"/>
              <a:pathLst>
                <a:path w="270" h="449" extrusionOk="0">
                  <a:moveTo>
                    <a:pt x="0" y="0"/>
                  </a:moveTo>
                  <a:lnTo>
                    <a:pt x="0" y="269"/>
                  </a:lnTo>
                  <a:lnTo>
                    <a:pt x="269" y="448"/>
                  </a:lnTo>
                  <a:lnTo>
                    <a:pt x="269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7">
              <a:extLst>
                <a:ext uri="{FF2B5EF4-FFF2-40B4-BE49-F238E27FC236}">
                  <a16:creationId xmlns:a16="http://schemas.microsoft.com/office/drawing/2014/main" id="{8AAF3D32-B79C-2C51-AC65-1358916420CA}"/>
                </a:ext>
              </a:extLst>
            </p:cNvPr>
            <p:cNvSpPr/>
            <p:nvPr/>
          </p:nvSpPr>
          <p:spPr>
            <a:xfrm>
              <a:off x="3579880" y="2639696"/>
              <a:ext cx="30275" cy="51447"/>
            </a:xfrm>
            <a:custGeom>
              <a:avLst/>
              <a:gdLst/>
              <a:ahLst/>
              <a:cxnLst/>
              <a:rect l="l" t="t" r="r" b="b"/>
              <a:pathLst>
                <a:path w="449" h="763" extrusionOk="0">
                  <a:moveTo>
                    <a:pt x="0" y="1"/>
                  </a:moveTo>
                  <a:lnTo>
                    <a:pt x="0" y="583"/>
                  </a:lnTo>
                  <a:lnTo>
                    <a:pt x="269" y="763"/>
                  </a:lnTo>
                  <a:lnTo>
                    <a:pt x="448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7">
              <a:extLst>
                <a:ext uri="{FF2B5EF4-FFF2-40B4-BE49-F238E27FC236}">
                  <a16:creationId xmlns:a16="http://schemas.microsoft.com/office/drawing/2014/main" id="{7D930908-D57F-6302-561A-D1D637C26CEF}"/>
                </a:ext>
              </a:extLst>
            </p:cNvPr>
            <p:cNvSpPr/>
            <p:nvPr/>
          </p:nvSpPr>
          <p:spPr>
            <a:xfrm>
              <a:off x="3579880" y="2585349"/>
              <a:ext cx="75586" cy="63517"/>
            </a:xfrm>
            <a:custGeom>
              <a:avLst/>
              <a:gdLst/>
              <a:ahLst/>
              <a:cxnLst/>
              <a:rect l="l" t="t" r="r" b="b"/>
              <a:pathLst>
                <a:path w="1121" h="942" extrusionOk="0">
                  <a:moveTo>
                    <a:pt x="1120" y="0"/>
                  </a:moveTo>
                  <a:lnTo>
                    <a:pt x="358" y="180"/>
                  </a:lnTo>
                  <a:lnTo>
                    <a:pt x="0" y="807"/>
                  </a:lnTo>
                  <a:lnTo>
                    <a:pt x="269" y="941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7">
              <a:extLst>
                <a:ext uri="{FF2B5EF4-FFF2-40B4-BE49-F238E27FC236}">
                  <a16:creationId xmlns:a16="http://schemas.microsoft.com/office/drawing/2014/main" id="{FC777059-0097-57A3-C23A-499473A9C785}"/>
                </a:ext>
              </a:extLst>
            </p:cNvPr>
            <p:cNvSpPr/>
            <p:nvPr/>
          </p:nvSpPr>
          <p:spPr>
            <a:xfrm>
              <a:off x="3604019" y="2576247"/>
              <a:ext cx="51447" cy="30275"/>
            </a:xfrm>
            <a:custGeom>
              <a:avLst/>
              <a:gdLst/>
              <a:ahLst/>
              <a:cxnLst/>
              <a:rect l="l" t="t" r="r" b="b"/>
              <a:pathLst>
                <a:path w="763" h="449" extrusionOk="0">
                  <a:moveTo>
                    <a:pt x="538" y="1"/>
                  </a:moveTo>
                  <a:lnTo>
                    <a:pt x="0" y="315"/>
                  </a:lnTo>
                  <a:lnTo>
                    <a:pt x="269" y="449"/>
                  </a:lnTo>
                  <a:lnTo>
                    <a:pt x="762" y="13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7">
              <a:extLst>
                <a:ext uri="{FF2B5EF4-FFF2-40B4-BE49-F238E27FC236}">
                  <a16:creationId xmlns:a16="http://schemas.microsoft.com/office/drawing/2014/main" id="{6028837E-A6CA-1B06-98F7-41C9240DFD73}"/>
                </a:ext>
              </a:extLst>
            </p:cNvPr>
            <p:cNvSpPr/>
            <p:nvPr/>
          </p:nvSpPr>
          <p:spPr>
            <a:xfrm>
              <a:off x="3597950" y="2585349"/>
              <a:ext cx="84689" cy="117863"/>
            </a:xfrm>
            <a:custGeom>
              <a:avLst/>
              <a:gdLst/>
              <a:ahLst/>
              <a:cxnLst/>
              <a:rect l="l" t="t" r="r" b="b"/>
              <a:pathLst>
                <a:path w="1256" h="1748" extrusionOk="0">
                  <a:moveTo>
                    <a:pt x="852" y="0"/>
                  </a:moveTo>
                  <a:lnTo>
                    <a:pt x="359" y="314"/>
                  </a:lnTo>
                  <a:lnTo>
                    <a:pt x="1" y="941"/>
                  </a:lnTo>
                  <a:lnTo>
                    <a:pt x="1" y="1569"/>
                  </a:lnTo>
                  <a:lnTo>
                    <a:pt x="359" y="1748"/>
                  </a:lnTo>
                  <a:lnTo>
                    <a:pt x="852" y="1479"/>
                  </a:lnTo>
                  <a:lnTo>
                    <a:pt x="1256" y="807"/>
                  </a:lnTo>
                  <a:lnTo>
                    <a:pt x="1256" y="224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7">
              <a:extLst>
                <a:ext uri="{FF2B5EF4-FFF2-40B4-BE49-F238E27FC236}">
                  <a16:creationId xmlns:a16="http://schemas.microsoft.com/office/drawing/2014/main" id="{78399E70-A947-9D94-BD9F-89DB6544567D}"/>
                </a:ext>
              </a:extLst>
            </p:cNvPr>
            <p:cNvSpPr/>
            <p:nvPr/>
          </p:nvSpPr>
          <p:spPr>
            <a:xfrm>
              <a:off x="3619122" y="2648799"/>
              <a:ext cx="12137" cy="24206"/>
            </a:xfrm>
            <a:custGeom>
              <a:avLst/>
              <a:gdLst/>
              <a:ahLst/>
              <a:cxnLst/>
              <a:rect l="l" t="t" r="r" b="b"/>
              <a:pathLst>
                <a:path w="180" h="359" extrusionOk="0">
                  <a:moveTo>
                    <a:pt x="1" y="0"/>
                  </a:moveTo>
                  <a:lnTo>
                    <a:pt x="1" y="269"/>
                  </a:lnTo>
                  <a:lnTo>
                    <a:pt x="90" y="359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7">
              <a:extLst>
                <a:ext uri="{FF2B5EF4-FFF2-40B4-BE49-F238E27FC236}">
                  <a16:creationId xmlns:a16="http://schemas.microsoft.com/office/drawing/2014/main" id="{BDE03D27-FCFA-9B91-4656-74D19E6A6387}"/>
                </a:ext>
              </a:extLst>
            </p:cNvPr>
            <p:cNvSpPr/>
            <p:nvPr/>
          </p:nvSpPr>
          <p:spPr>
            <a:xfrm>
              <a:off x="3619122" y="2621625"/>
              <a:ext cx="36343" cy="3027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538" y="0"/>
                  </a:moveTo>
                  <a:lnTo>
                    <a:pt x="180" y="45"/>
                  </a:lnTo>
                  <a:lnTo>
                    <a:pt x="1" y="403"/>
                  </a:lnTo>
                  <a:lnTo>
                    <a:pt x="90" y="44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7">
              <a:extLst>
                <a:ext uri="{FF2B5EF4-FFF2-40B4-BE49-F238E27FC236}">
                  <a16:creationId xmlns:a16="http://schemas.microsoft.com/office/drawing/2014/main" id="{C3D66AF8-E46E-E969-440F-7843A6F81DEE}"/>
                </a:ext>
              </a:extLst>
            </p:cNvPr>
            <p:cNvSpPr/>
            <p:nvPr/>
          </p:nvSpPr>
          <p:spPr>
            <a:xfrm>
              <a:off x="3631192" y="2615557"/>
              <a:ext cx="24274" cy="15171"/>
            </a:xfrm>
            <a:custGeom>
              <a:avLst/>
              <a:gdLst/>
              <a:ahLst/>
              <a:cxnLst/>
              <a:rect l="l" t="t" r="r" b="b"/>
              <a:pathLst>
                <a:path w="360" h="225" extrusionOk="0">
                  <a:moveTo>
                    <a:pt x="225" y="0"/>
                  </a:moveTo>
                  <a:lnTo>
                    <a:pt x="1" y="135"/>
                  </a:lnTo>
                  <a:lnTo>
                    <a:pt x="90" y="224"/>
                  </a:lnTo>
                  <a:lnTo>
                    <a:pt x="359" y="9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7">
              <a:extLst>
                <a:ext uri="{FF2B5EF4-FFF2-40B4-BE49-F238E27FC236}">
                  <a16:creationId xmlns:a16="http://schemas.microsoft.com/office/drawing/2014/main" id="{F613EAFF-91B9-F6BB-21AF-9D25C5C12BD8}"/>
                </a:ext>
              </a:extLst>
            </p:cNvPr>
            <p:cNvSpPr/>
            <p:nvPr/>
          </p:nvSpPr>
          <p:spPr>
            <a:xfrm>
              <a:off x="3625191" y="2621625"/>
              <a:ext cx="42344" cy="57448"/>
            </a:xfrm>
            <a:custGeom>
              <a:avLst/>
              <a:gdLst/>
              <a:ahLst/>
              <a:cxnLst/>
              <a:rect l="l" t="t" r="r" b="b"/>
              <a:pathLst>
                <a:path w="628" h="852" extrusionOk="0">
                  <a:moveTo>
                    <a:pt x="448" y="0"/>
                  </a:moveTo>
                  <a:lnTo>
                    <a:pt x="179" y="134"/>
                  </a:lnTo>
                  <a:lnTo>
                    <a:pt x="0" y="448"/>
                  </a:lnTo>
                  <a:lnTo>
                    <a:pt x="0" y="762"/>
                  </a:lnTo>
                  <a:lnTo>
                    <a:pt x="179" y="851"/>
                  </a:lnTo>
                  <a:lnTo>
                    <a:pt x="448" y="717"/>
                  </a:lnTo>
                  <a:lnTo>
                    <a:pt x="627" y="403"/>
                  </a:lnTo>
                  <a:lnTo>
                    <a:pt x="627" y="90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7">
              <a:extLst>
                <a:ext uri="{FF2B5EF4-FFF2-40B4-BE49-F238E27FC236}">
                  <a16:creationId xmlns:a16="http://schemas.microsoft.com/office/drawing/2014/main" id="{D74E5CC8-4561-2082-822D-218A8A50826E}"/>
                </a:ext>
              </a:extLst>
            </p:cNvPr>
            <p:cNvSpPr/>
            <p:nvPr/>
          </p:nvSpPr>
          <p:spPr>
            <a:xfrm>
              <a:off x="3673536" y="3074805"/>
              <a:ext cx="27241" cy="96758"/>
            </a:xfrm>
            <a:custGeom>
              <a:avLst/>
              <a:gdLst/>
              <a:ahLst/>
              <a:cxnLst/>
              <a:rect l="l" t="t" r="r" b="b"/>
              <a:pathLst>
                <a:path w="404" h="1435" extrusionOk="0">
                  <a:moveTo>
                    <a:pt x="0" y="0"/>
                  </a:moveTo>
                  <a:lnTo>
                    <a:pt x="0" y="1300"/>
                  </a:lnTo>
                  <a:lnTo>
                    <a:pt x="224" y="1434"/>
                  </a:lnTo>
                  <a:lnTo>
                    <a:pt x="403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7">
              <a:extLst>
                <a:ext uri="{FF2B5EF4-FFF2-40B4-BE49-F238E27FC236}">
                  <a16:creationId xmlns:a16="http://schemas.microsoft.com/office/drawing/2014/main" id="{9A0A6D6F-7E74-A07D-1B13-9CA071C6F85F}"/>
                </a:ext>
              </a:extLst>
            </p:cNvPr>
            <p:cNvSpPr/>
            <p:nvPr/>
          </p:nvSpPr>
          <p:spPr>
            <a:xfrm>
              <a:off x="3673536" y="3020391"/>
              <a:ext cx="75586" cy="63517"/>
            </a:xfrm>
            <a:custGeom>
              <a:avLst/>
              <a:gdLst/>
              <a:ahLst/>
              <a:cxnLst/>
              <a:rect l="l" t="t" r="r" b="b"/>
              <a:pathLst>
                <a:path w="1121" h="942" extrusionOk="0">
                  <a:moveTo>
                    <a:pt x="1120" y="1"/>
                  </a:moveTo>
                  <a:lnTo>
                    <a:pt x="359" y="180"/>
                  </a:lnTo>
                  <a:lnTo>
                    <a:pt x="0" y="807"/>
                  </a:lnTo>
                  <a:lnTo>
                    <a:pt x="224" y="942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7">
              <a:extLst>
                <a:ext uri="{FF2B5EF4-FFF2-40B4-BE49-F238E27FC236}">
                  <a16:creationId xmlns:a16="http://schemas.microsoft.com/office/drawing/2014/main" id="{38DDE4E7-43F0-54F9-6DDA-A7F6CA2595F3}"/>
                </a:ext>
              </a:extLst>
            </p:cNvPr>
            <p:cNvSpPr/>
            <p:nvPr/>
          </p:nvSpPr>
          <p:spPr>
            <a:xfrm>
              <a:off x="3697675" y="3011356"/>
              <a:ext cx="51447" cy="30275"/>
            </a:xfrm>
            <a:custGeom>
              <a:avLst/>
              <a:gdLst/>
              <a:ahLst/>
              <a:cxnLst/>
              <a:rect l="l" t="t" r="r" b="b"/>
              <a:pathLst>
                <a:path w="763" h="449" extrusionOk="0">
                  <a:moveTo>
                    <a:pt x="493" y="0"/>
                  </a:moveTo>
                  <a:lnTo>
                    <a:pt x="1" y="314"/>
                  </a:lnTo>
                  <a:lnTo>
                    <a:pt x="225" y="449"/>
                  </a:lnTo>
                  <a:lnTo>
                    <a:pt x="762" y="13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7">
              <a:extLst>
                <a:ext uri="{FF2B5EF4-FFF2-40B4-BE49-F238E27FC236}">
                  <a16:creationId xmlns:a16="http://schemas.microsoft.com/office/drawing/2014/main" id="{E7E3D3DD-D6D0-3D82-2494-96A73DF9925C}"/>
                </a:ext>
              </a:extLst>
            </p:cNvPr>
            <p:cNvSpPr/>
            <p:nvPr/>
          </p:nvSpPr>
          <p:spPr>
            <a:xfrm>
              <a:off x="3688640" y="3020391"/>
              <a:ext cx="84622" cy="151172"/>
            </a:xfrm>
            <a:custGeom>
              <a:avLst/>
              <a:gdLst/>
              <a:ahLst/>
              <a:cxnLst/>
              <a:rect l="l" t="t" r="r" b="b"/>
              <a:pathLst>
                <a:path w="1255" h="2242" extrusionOk="0">
                  <a:moveTo>
                    <a:pt x="896" y="1"/>
                  </a:moveTo>
                  <a:lnTo>
                    <a:pt x="359" y="315"/>
                  </a:lnTo>
                  <a:lnTo>
                    <a:pt x="0" y="942"/>
                  </a:lnTo>
                  <a:lnTo>
                    <a:pt x="0" y="2241"/>
                  </a:lnTo>
                  <a:lnTo>
                    <a:pt x="1255" y="1524"/>
                  </a:lnTo>
                  <a:lnTo>
                    <a:pt x="1255" y="225"/>
                  </a:lnTo>
                  <a:lnTo>
                    <a:pt x="8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7">
              <a:extLst>
                <a:ext uri="{FF2B5EF4-FFF2-40B4-BE49-F238E27FC236}">
                  <a16:creationId xmlns:a16="http://schemas.microsoft.com/office/drawing/2014/main" id="{FD4E75B5-F87F-437B-AFCB-C7689867949C}"/>
                </a:ext>
              </a:extLst>
            </p:cNvPr>
            <p:cNvSpPr/>
            <p:nvPr/>
          </p:nvSpPr>
          <p:spPr>
            <a:xfrm>
              <a:off x="3709745" y="3080873"/>
              <a:ext cx="15171" cy="27241"/>
            </a:xfrm>
            <a:custGeom>
              <a:avLst/>
              <a:gdLst/>
              <a:ahLst/>
              <a:cxnLst/>
              <a:rect l="l" t="t" r="r" b="b"/>
              <a:pathLst>
                <a:path w="225" h="404" extrusionOk="0">
                  <a:moveTo>
                    <a:pt x="1" y="0"/>
                  </a:moveTo>
                  <a:lnTo>
                    <a:pt x="1" y="314"/>
                  </a:lnTo>
                  <a:lnTo>
                    <a:pt x="135" y="403"/>
                  </a:lnTo>
                  <a:lnTo>
                    <a:pt x="225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7">
              <a:extLst>
                <a:ext uri="{FF2B5EF4-FFF2-40B4-BE49-F238E27FC236}">
                  <a16:creationId xmlns:a16="http://schemas.microsoft.com/office/drawing/2014/main" id="{D4C22C94-B7B3-5764-E554-615EDE6556A3}"/>
                </a:ext>
              </a:extLst>
            </p:cNvPr>
            <p:cNvSpPr/>
            <p:nvPr/>
          </p:nvSpPr>
          <p:spPr>
            <a:xfrm>
              <a:off x="3709745" y="3056667"/>
              <a:ext cx="39378" cy="30275"/>
            </a:xfrm>
            <a:custGeom>
              <a:avLst/>
              <a:gdLst/>
              <a:ahLst/>
              <a:cxnLst/>
              <a:rect l="l" t="t" r="r" b="b"/>
              <a:pathLst>
                <a:path w="584" h="449" extrusionOk="0">
                  <a:moveTo>
                    <a:pt x="583" y="1"/>
                  </a:moveTo>
                  <a:lnTo>
                    <a:pt x="180" y="45"/>
                  </a:lnTo>
                  <a:lnTo>
                    <a:pt x="1" y="359"/>
                  </a:lnTo>
                  <a:lnTo>
                    <a:pt x="135" y="449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7">
              <a:extLst>
                <a:ext uri="{FF2B5EF4-FFF2-40B4-BE49-F238E27FC236}">
                  <a16:creationId xmlns:a16="http://schemas.microsoft.com/office/drawing/2014/main" id="{645261BE-BB83-6AF6-5A0F-47F640B5B845}"/>
                </a:ext>
              </a:extLst>
            </p:cNvPr>
            <p:cNvSpPr/>
            <p:nvPr/>
          </p:nvSpPr>
          <p:spPr>
            <a:xfrm>
              <a:off x="3721882" y="3050598"/>
              <a:ext cx="27241" cy="15239"/>
            </a:xfrm>
            <a:custGeom>
              <a:avLst/>
              <a:gdLst/>
              <a:ahLst/>
              <a:cxnLst/>
              <a:rect l="l" t="t" r="r" b="b"/>
              <a:pathLst>
                <a:path w="404" h="226" extrusionOk="0">
                  <a:moveTo>
                    <a:pt x="269" y="1"/>
                  </a:moveTo>
                  <a:lnTo>
                    <a:pt x="0" y="135"/>
                  </a:lnTo>
                  <a:lnTo>
                    <a:pt x="134" y="225"/>
                  </a:lnTo>
                  <a:lnTo>
                    <a:pt x="403" y="9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7">
              <a:extLst>
                <a:ext uri="{FF2B5EF4-FFF2-40B4-BE49-F238E27FC236}">
                  <a16:creationId xmlns:a16="http://schemas.microsoft.com/office/drawing/2014/main" id="{97CB2F75-3AC1-45E1-C34F-792E1AFA7925}"/>
                </a:ext>
              </a:extLst>
            </p:cNvPr>
            <p:cNvSpPr/>
            <p:nvPr/>
          </p:nvSpPr>
          <p:spPr>
            <a:xfrm>
              <a:off x="3718847" y="3056667"/>
              <a:ext cx="42344" cy="57448"/>
            </a:xfrm>
            <a:custGeom>
              <a:avLst/>
              <a:gdLst/>
              <a:ahLst/>
              <a:cxnLst/>
              <a:rect l="l" t="t" r="r" b="b"/>
              <a:pathLst>
                <a:path w="628" h="852" extrusionOk="0">
                  <a:moveTo>
                    <a:pt x="448" y="1"/>
                  </a:moveTo>
                  <a:lnTo>
                    <a:pt x="179" y="135"/>
                  </a:lnTo>
                  <a:lnTo>
                    <a:pt x="0" y="449"/>
                  </a:lnTo>
                  <a:lnTo>
                    <a:pt x="0" y="762"/>
                  </a:lnTo>
                  <a:lnTo>
                    <a:pt x="179" y="852"/>
                  </a:lnTo>
                  <a:lnTo>
                    <a:pt x="448" y="718"/>
                  </a:lnTo>
                  <a:lnTo>
                    <a:pt x="628" y="404"/>
                  </a:lnTo>
                  <a:lnTo>
                    <a:pt x="628" y="90"/>
                  </a:lnTo>
                  <a:lnTo>
                    <a:pt x="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7">
              <a:extLst>
                <a:ext uri="{FF2B5EF4-FFF2-40B4-BE49-F238E27FC236}">
                  <a16:creationId xmlns:a16="http://schemas.microsoft.com/office/drawing/2014/main" id="{3DC37397-C610-0C12-9D55-4D7F8C4E61CF}"/>
                </a:ext>
              </a:extLst>
            </p:cNvPr>
            <p:cNvSpPr/>
            <p:nvPr/>
          </p:nvSpPr>
          <p:spPr>
            <a:xfrm>
              <a:off x="2866767" y="3316532"/>
              <a:ext cx="435177" cy="238761"/>
            </a:xfrm>
            <a:custGeom>
              <a:avLst/>
              <a:gdLst/>
              <a:ahLst/>
              <a:cxnLst/>
              <a:rect l="l" t="t" r="r" b="b"/>
              <a:pathLst>
                <a:path w="6454" h="3541" extrusionOk="0">
                  <a:moveTo>
                    <a:pt x="6454" y="0"/>
                  </a:moveTo>
                  <a:lnTo>
                    <a:pt x="5692" y="90"/>
                  </a:lnTo>
                  <a:lnTo>
                    <a:pt x="1" y="3361"/>
                  </a:lnTo>
                  <a:lnTo>
                    <a:pt x="180" y="3540"/>
                  </a:lnTo>
                  <a:lnTo>
                    <a:pt x="897" y="3495"/>
                  </a:lnTo>
                  <a:lnTo>
                    <a:pt x="64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7">
              <a:extLst>
                <a:ext uri="{FF2B5EF4-FFF2-40B4-BE49-F238E27FC236}">
                  <a16:creationId xmlns:a16="http://schemas.microsoft.com/office/drawing/2014/main" id="{F4FDC45D-DA72-AD07-6BA3-83808E769FF5}"/>
                </a:ext>
              </a:extLst>
            </p:cNvPr>
            <p:cNvSpPr/>
            <p:nvPr/>
          </p:nvSpPr>
          <p:spPr>
            <a:xfrm>
              <a:off x="3051114" y="3491775"/>
              <a:ext cx="389798" cy="323315"/>
            </a:xfrm>
            <a:custGeom>
              <a:avLst/>
              <a:gdLst/>
              <a:ahLst/>
              <a:cxnLst/>
              <a:rect l="l" t="t" r="r" b="b"/>
              <a:pathLst>
                <a:path w="5781" h="4795" extrusionOk="0">
                  <a:moveTo>
                    <a:pt x="5781" y="0"/>
                  </a:moveTo>
                  <a:lnTo>
                    <a:pt x="314" y="3092"/>
                  </a:lnTo>
                  <a:lnTo>
                    <a:pt x="0" y="3226"/>
                  </a:lnTo>
                  <a:lnTo>
                    <a:pt x="90" y="4795"/>
                  </a:lnTo>
                  <a:lnTo>
                    <a:pt x="5781" y="1524"/>
                  </a:lnTo>
                  <a:lnTo>
                    <a:pt x="57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7">
              <a:extLst>
                <a:ext uri="{FF2B5EF4-FFF2-40B4-BE49-F238E27FC236}">
                  <a16:creationId xmlns:a16="http://schemas.microsoft.com/office/drawing/2014/main" id="{E840668A-D0B5-A9F2-C195-3960E1837C90}"/>
                </a:ext>
              </a:extLst>
            </p:cNvPr>
            <p:cNvSpPr/>
            <p:nvPr/>
          </p:nvSpPr>
          <p:spPr>
            <a:xfrm>
              <a:off x="3023941" y="3416189"/>
              <a:ext cx="416972" cy="296209"/>
            </a:xfrm>
            <a:custGeom>
              <a:avLst/>
              <a:gdLst/>
              <a:ahLst/>
              <a:cxnLst/>
              <a:rect l="l" t="t" r="r" b="b"/>
              <a:pathLst>
                <a:path w="6184" h="4393" extrusionOk="0">
                  <a:moveTo>
                    <a:pt x="5556" y="1"/>
                  </a:moveTo>
                  <a:lnTo>
                    <a:pt x="0" y="3272"/>
                  </a:lnTo>
                  <a:lnTo>
                    <a:pt x="493" y="4392"/>
                  </a:lnTo>
                  <a:lnTo>
                    <a:pt x="6184" y="1121"/>
                  </a:lnTo>
                  <a:lnTo>
                    <a:pt x="57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7">
              <a:extLst>
                <a:ext uri="{FF2B5EF4-FFF2-40B4-BE49-F238E27FC236}">
                  <a16:creationId xmlns:a16="http://schemas.microsoft.com/office/drawing/2014/main" id="{1B164E49-E988-E8B5-425D-F3172AA97661}"/>
                </a:ext>
              </a:extLst>
            </p:cNvPr>
            <p:cNvSpPr/>
            <p:nvPr/>
          </p:nvSpPr>
          <p:spPr>
            <a:xfrm>
              <a:off x="2969527" y="3352740"/>
              <a:ext cx="441178" cy="284072"/>
            </a:xfrm>
            <a:custGeom>
              <a:avLst/>
              <a:gdLst/>
              <a:ahLst/>
              <a:cxnLst/>
              <a:rect l="l" t="t" r="r" b="b"/>
              <a:pathLst>
                <a:path w="6543" h="4213" extrusionOk="0">
                  <a:moveTo>
                    <a:pt x="5781" y="1"/>
                  </a:moveTo>
                  <a:lnTo>
                    <a:pt x="180" y="3093"/>
                  </a:lnTo>
                  <a:lnTo>
                    <a:pt x="0" y="3272"/>
                  </a:lnTo>
                  <a:lnTo>
                    <a:pt x="852" y="4213"/>
                  </a:lnTo>
                  <a:lnTo>
                    <a:pt x="6543" y="942"/>
                  </a:lnTo>
                  <a:lnTo>
                    <a:pt x="57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7">
              <a:extLst>
                <a:ext uri="{FF2B5EF4-FFF2-40B4-BE49-F238E27FC236}">
                  <a16:creationId xmlns:a16="http://schemas.microsoft.com/office/drawing/2014/main" id="{FEADE48E-F659-E277-AB8D-091C62BE1915}"/>
                </a:ext>
              </a:extLst>
            </p:cNvPr>
            <p:cNvSpPr/>
            <p:nvPr/>
          </p:nvSpPr>
          <p:spPr>
            <a:xfrm>
              <a:off x="2918147" y="3316532"/>
              <a:ext cx="441178" cy="256831"/>
            </a:xfrm>
            <a:custGeom>
              <a:avLst/>
              <a:gdLst/>
              <a:ahLst/>
              <a:cxnLst/>
              <a:rect l="l" t="t" r="r" b="b"/>
              <a:pathLst>
                <a:path w="6543" h="3809" extrusionOk="0">
                  <a:moveTo>
                    <a:pt x="5692" y="0"/>
                  </a:moveTo>
                  <a:lnTo>
                    <a:pt x="1" y="3316"/>
                  </a:lnTo>
                  <a:lnTo>
                    <a:pt x="180" y="3764"/>
                  </a:lnTo>
                  <a:lnTo>
                    <a:pt x="852" y="3809"/>
                  </a:lnTo>
                  <a:lnTo>
                    <a:pt x="6543" y="538"/>
                  </a:lnTo>
                  <a:lnTo>
                    <a:pt x="56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7">
              <a:extLst>
                <a:ext uri="{FF2B5EF4-FFF2-40B4-BE49-F238E27FC236}">
                  <a16:creationId xmlns:a16="http://schemas.microsoft.com/office/drawing/2014/main" id="{C415A8EF-037A-D3C2-17D6-8BA7290F38F6}"/>
                </a:ext>
              </a:extLst>
            </p:cNvPr>
            <p:cNvSpPr/>
            <p:nvPr/>
          </p:nvSpPr>
          <p:spPr>
            <a:xfrm>
              <a:off x="2836560" y="3540121"/>
              <a:ext cx="220623" cy="274969"/>
            </a:xfrm>
            <a:custGeom>
              <a:avLst/>
              <a:gdLst/>
              <a:ahLst/>
              <a:cxnLst/>
              <a:rect l="l" t="t" r="r" b="b"/>
              <a:pathLst>
                <a:path w="3272" h="4078" extrusionOk="0">
                  <a:moveTo>
                    <a:pt x="1211" y="0"/>
                  </a:moveTo>
                  <a:lnTo>
                    <a:pt x="449" y="45"/>
                  </a:lnTo>
                  <a:lnTo>
                    <a:pt x="1" y="672"/>
                  </a:lnTo>
                  <a:lnTo>
                    <a:pt x="1" y="2196"/>
                  </a:lnTo>
                  <a:lnTo>
                    <a:pt x="3272" y="4078"/>
                  </a:lnTo>
                  <a:lnTo>
                    <a:pt x="3272" y="2554"/>
                  </a:lnTo>
                  <a:lnTo>
                    <a:pt x="2824" y="1434"/>
                  </a:lnTo>
                  <a:lnTo>
                    <a:pt x="2062" y="493"/>
                  </a:lnTo>
                  <a:lnTo>
                    <a:pt x="1211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7">
              <a:extLst>
                <a:ext uri="{FF2B5EF4-FFF2-40B4-BE49-F238E27FC236}">
                  <a16:creationId xmlns:a16="http://schemas.microsoft.com/office/drawing/2014/main" id="{D1B88E16-BC8C-70D0-F628-754C5EC4AFA7}"/>
                </a:ext>
              </a:extLst>
            </p:cNvPr>
            <p:cNvSpPr/>
            <p:nvPr/>
          </p:nvSpPr>
          <p:spPr>
            <a:xfrm>
              <a:off x="2649247" y="3422258"/>
              <a:ext cx="329383" cy="501593"/>
            </a:xfrm>
            <a:custGeom>
              <a:avLst/>
              <a:gdLst/>
              <a:ahLst/>
              <a:cxnLst/>
              <a:rect l="l" t="t" r="r" b="b"/>
              <a:pathLst>
                <a:path w="4885" h="7439" extrusionOk="0">
                  <a:moveTo>
                    <a:pt x="1" y="1"/>
                  </a:moveTo>
                  <a:lnTo>
                    <a:pt x="1" y="4616"/>
                  </a:lnTo>
                  <a:lnTo>
                    <a:pt x="4885" y="7439"/>
                  </a:lnTo>
                  <a:lnTo>
                    <a:pt x="4885" y="28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7">
              <a:extLst>
                <a:ext uri="{FF2B5EF4-FFF2-40B4-BE49-F238E27FC236}">
                  <a16:creationId xmlns:a16="http://schemas.microsoft.com/office/drawing/2014/main" id="{48700067-6DA8-A8C8-EA98-37B9C345B1D0}"/>
                </a:ext>
              </a:extLst>
            </p:cNvPr>
            <p:cNvSpPr/>
            <p:nvPr/>
          </p:nvSpPr>
          <p:spPr>
            <a:xfrm>
              <a:off x="2649247" y="3346739"/>
              <a:ext cx="462350" cy="265934"/>
            </a:xfrm>
            <a:custGeom>
              <a:avLst/>
              <a:gdLst/>
              <a:ahLst/>
              <a:cxnLst/>
              <a:rect l="l" t="t" r="r" b="b"/>
              <a:pathLst>
                <a:path w="6857" h="3944" extrusionOk="0">
                  <a:moveTo>
                    <a:pt x="1972" y="0"/>
                  </a:moveTo>
                  <a:lnTo>
                    <a:pt x="1" y="1121"/>
                  </a:lnTo>
                  <a:lnTo>
                    <a:pt x="4885" y="3944"/>
                  </a:lnTo>
                  <a:lnTo>
                    <a:pt x="5871" y="3899"/>
                  </a:lnTo>
                  <a:lnTo>
                    <a:pt x="6857" y="2823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7">
              <a:extLst>
                <a:ext uri="{FF2B5EF4-FFF2-40B4-BE49-F238E27FC236}">
                  <a16:creationId xmlns:a16="http://schemas.microsoft.com/office/drawing/2014/main" id="{35DCED9E-8153-CA88-E0F1-D384ED3B331B}"/>
                </a:ext>
              </a:extLst>
            </p:cNvPr>
            <p:cNvSpPr/>
            <p:nvPr/>
          </p:nvSpPr>
          <p:spPr>
            <a:xfrm>
              <a:off x="2978562" y="3537087"/>
              <a:ext cx="133034" cy="386764"/>
            </a:xfrm>
            <a:custGeom>
              <a:avLst/>
              <a:gdLst/>
              <a:ahLst/>
              <a:cxnLst/>
              <a:rect l="l" t="t" r="r" b="b"/>
              <a:pathLst>
                <a:path w="1973" h="5736" extrusionOk="0">
                  <a:moveTo>
                    <a:pt x="1973" y="0"/>
                  </a:moveTo>
                  <a:lnTo>
                    <a:pt x="1" y="1121"/>
                  </a:lnTo>
                  <a:lnTo>
                    <a:pt x="1" y="5736"/>
                  </a:lnTo>
                  <a:lnTo>
                    <a:pt x="1973" y="4571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7">
              <a:extLst>
                <a:ext uri="{FF2B5EF4-FFF2-40B4-BE49-F238E27FC236}">
                  <a16:creationId xmlns:a16="http://schemas.microsoft.com/office/drawing/2014/main" id="{D081BBA4-AFFE-B58B-F060-18C0EA50A6EA}"/>
                </a:ext>
              </a:extLst>
            </p:cNvPr>
            <p:cNvSpPr/>
            <p:nvPr/>
          </p:nvSpPr>
          <p:spPr>
            <a:xfrm>
              <a:off x="2709662" y="3373912"/>
              <a:ext cx="341520" cy="193449"/>
            </a:xfrm>
            <a:custGeom>
              <a:avLst/>
              <a:gdLst/>
              <a:ahLst/>
              <a:cxnLst/>
              <a:rect l="l" t="t" r="r" b="b"/>
              <a:pathLst>
                <a:path w="5065" h="2869" extrusionOk="0">
                  <a:moveTo>
                    <a:pt x="1166" y="1"/>
                  </a:moveTo>
                  <a:lnTo>
                    <a:pt x="1" y="628"/>
                  </a:lnTo>
                  <a:lnTo>
                    <a:pt x="3899" y="2868"/>
                  </a:lnTo>
                  <a:lnTo>
                    <a:pt x="5064" y="2241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7">
              <a:extLst>
                <a:ext uri="{FF2B5EF4-FFF2-40B4-BE49-F238E27FC236}">
                  <a16:creationId xmlns:a16="http://schemas.microsoft.com/office/drawing/2014/main" id="{28E886E1-BBC7-0405-3CDC-5974B0C47350}"/>
                </a:ext>
              </a:extLst>
            </p:cNvPr>
            <p:cNvSpPr/>
            <p:nvPr/>
          </p:nvSpPr>
          <p:spPr>
            <a:xfrm>
              <a:off x="2709662" y="3416189"/>
              <a:ext cx="268968" cy="160208"/>
            </a:xfrm>
            <a:custGeom>
              <a:avLst/>
              <a:gdLst/>
              <a:ahLst/>
              <a:cxnLst/>
              <a:rect l="l" t="t" r="r" b="b"/>
              <a:pathLst>
                <a:path w="3989" h="2376" extrusionOk="0">
                  <a:moveTo>
                    <a:pt x="1" y="1"/>
                  </a:moveTo>
                  <a:lnTo>
                    <a:pt x="1" y="135"/>
                  </a:lnTo>
                  <a:lnTo>
                    <a:pt x="3899" y="2376"/>
                  </a:lnTo>
                  <a:lnTo>
                    <a:pt x="3989" y="2286"/>
                  </a:lnTo>
                  <a:lnTo>
                    <a:pt x="3899" y="2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7">
              <a:extLst>
                <a:ext uri="{FF2B5EF4-FFF2-40B4-BE49-F238E27FC236}">
                  <a16:creationId xmlns:a16="http://schemas.microsoft.com/office/drawing/2014/main" id="{4172C14F-57F3-1676-E094-6A6AA16E0DD1}"/>
                </a:ext>
              </a:extLst>
            </p:cNvPr>
            <p:cNvSpPr/>
            <p:nvPr/>
          </p:nvSpPr>
          <p:spPr>
            <a:xfrm>
              <a:off x="2972561" y="3525017"/>
              <a:ext cx="78620" cy="51380"/>
            </a:xfrm>
            <a:custGeom>
              <a:avLst/>
              <a:gdLst/>
              <a:ahLst/>
              <a:cxnLst/>
              <a:rect l="l" t="t" r="r" b="b"/>
              <a:pathLst>
                <a:path w="1166" h="762" extrusionOk="0">
                  <a:moveTo>
                    <a:pt x="1165" y="0"/>
                  </a:moveTo>
                  <a:lnTo>
                    <a:pt x="0" y="627"/>
                  </a:lnTo>
                  <a:lnTo>
                    <a:pt x="0" y="762"/>
                  </a:lnTo>
                  <a:lnTo>
                    <a:pt x="1165" y="90"/>
                  </a:lnTo>
                  <a:lnTo>
                    <a:pt x="11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7">
              <a:extLst>
                <a:ext uri="{FF2B5EF4-FFF2-40B4-BE49-F238E27FC236}">
                  <a16:creationId xmlns:a16="http://schemas.microsoft.com/office/drawing/2014/main" id="{D9C02CF3-6866-ED13-9DE1-D1E0CA1D874E}"/>
                </a:ext>
              </a:extLst>
            </p:cNvPr>
            <p:cNvSpPr/>
            <p:nvPr/>
          </p:nvSpPr>
          <p:spPr>
            <a:xfrm>
              <a:off x="2676420" y="3476672"/>
              <a:ext cx="259933" cy="398834"/>
            </a:xfrm>
            <a:custGeom>
              <a:avLst/>
              <a:gdLst/>
              <a:ahLst/>
              <a:cxnLst/>
              <a:rect l="l" t="t" r="r" b="b"/>
              <a:pathLst>
                <a:path w="3855" h="5915" extrusionOk="0">
                  <a:moveTo>
                    <a:pt x="1" y="0"/>
                  </a:moveTo>
                  <a:lnTo>
                    <a:pt x="1" y="3674"/>
                  </a:lnTo>
                  <a:lnTo>
                    <a:pt x="3855" y="5915"/>
                  </a:lnTo>
                  <a:lnTo>
                    <a:pt x="3855" y="22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A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7">
              <a:extLst>
                <a:ext uri="{FF2B5EF4-FFF2-40B4-BE49-F238E27FC236}">
                  <a16:creationId xmlns:a16="http://schemas.microsoft.com/office/drawing/2014/main" id="{8257689F-0560-1362-B5B9-722F1EA0A9B9}"/>
                </a:ext>
              </a:extLst>
            </p:cNvPr>
            <p:cNvSpPr/>
            <p:nvPr/>
          </p:nvSpPr>
          <p:spPr>
            <a:xfrm>
              <a:off x="2676420" y="3473637"/>
              <a:ext cx="269036" cy="160208"/>
            </a:xfrm>
            <a:custGeom>
              <a:avLst/>
              <a:gdLst/>
              <a:ahLst/>
              <a:cxnLst/>
              <a:rect l="l" t="t" r="r" b="b"/>
              <a:pathLst>
                <a:path w="3990" h="2376" extrusionOk="0">
                  <a:moveTo>
                    <a:pt x="91" y="0"/>
                  </a:moveTo>
                  <a:lnTo>
                    <a:pt x="1" y="45"/>
                  </a:lnTo>
                  <a:lnTo>
                    <a:pt x="3855" y="2286"/>
                  </a:lnTo>
                  <a:lnTo>
                    <a:pt x="3944" y="2375"/>
                  </a:lnTo>
                  <a:lnTo>
                    <a:pt x="3989" y="224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574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7">
              <a:extLst>
                <a:ext uri="{FF2B5EF4-FFF2-40B4-BE49-F238E27FC236}">
                  <a16:creationId xmlns:a16="http://schemas.microsoft.com/office/drawing/2014/main" id="{8E1703CC-AA6C-6EBB-B306-C29D7FFE9A0B}"/>
                </a:ext>
              </a:extLst>
            </p:cNvPr>
            <p:cNvSpPr/>
            <p:nvPr/>
          </p:nvSpPr>
          <p:spPr>
            <a:xfrm>
              <a:off x="2936285" y="3624675"/>
              <a:ext cx="9170" cy="250830"/>
            </a:xfrm>
            <a:custGeom>
              <a:avLst/>
              <a:gdLst/>
              <a:ahLst/>
              <a:cxnLst/>
              <a:rect l="l" t="t" r="r" b="b"/>
              <a:pathLst>
                <a:path w="136" h="3720" extrusionOk="0">
                  <a:moveTo>
                    <a:pt x="135" y="1"/>
                  </a:moveTo>
                  <a:lnTo>
                    <a:pt x="1" y="46"/>
                  </a:lnTo>
                  <a:lnTo>
                    <a:pt x="1" y="3720"/>
                  </a:lnTo>
                  <a:lnTo>
                    <a:pt x="135" y="367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362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7">
              <a:extLst>
                <a:ext uri="{FF2B5EF4-FFF2-40B4-BE49-F238E27FC236}">
                  <a16:creationId xmlns:a16="http://schemas.microsoft.com/office/drawing/2014/main" id="{B24B734F-2C9F-83DA-7D47-06DBED8A84E6}"/>
                </a:ext>
              </a:extLst>
            </p:cNvPr>
            <p:cNvSpPr/>
            <p:nvPr/>
          </p:nvSpPr>
          <p:spPr>
            <a:xfrm>
              <a:off x="2510279" y="3503845"/>
              <a:ext cx="329383" cy="498559"/>
            </a:xfrm>
            <a:custGeom>
              <a:avLst/>
              <a:gdLst/>
              <a:ahLst/>
              <a:cxnLst/>
              <a:rect l="l" t="t" r="r" b="b"/>
              <a:pathLst>
                <a:path w="4885" h="7394" extrusionOk="0">
                  <a:moveTo>
                    <a:pt x="0" y="0"/>
                  </a:moveTo>
                  <a:lnTo>
                    <a:pt x="0" y="4571"/>
                  </a:lnTo>
                  <a:lnTo>
                    <a:pt x="4885" y="7394"/>
                  </a:lnTo>
                  <a:lnTo>
                    <a:pt x="4885" y="2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7">
              <a:extLst>
                <a:ext uri="{FF2B5EF4-FFF2-40B4-BE49-F238E27FC236}">
                  <a16:creationId xmlns:a16="http://schemas.microsoft.com/office/drawing/2014/main" id="{1D7DF2D0-7078-0AAD-AE59-1B0CAF9DB1B6}"/>
                </a:ext>
              </a:extLst>
            </p:cNvPr>
            <p:cNvSpPr/>
            <p:nvPr/>
          </p:nvSpPr>
          <p:spPr>
            <a:xfrm>
              <a:off x="2510279" y="3425292"/>
              <a:ext cx="462350" cy="265934"/>
            </a:xfrm>
            <a:custGeom>
              <a:avLst/>
              <a:gdLst/>
              <a:ahLst/>
              <a:cxnLst/>
              <a:rect l="l" t="t" r="r" b="b"/>
              <a:pathLst>
                <a:path w="6857" h="3944" extrusionOk="0">
                  <a:moveTo>
                    <a:pt x="1972" y="0"/>
                  </a:moveTo>
                  <a:lnTo>
                    <a:pt x="0" y="1165"/>
                  </a:lnTo>
                  <a:lnTo>
                    <a:pt x="4885" y="3944"/>
                  </a:lnTo>
                  <a:lnTo>
                    <a:pt x="5870" y="3944"/>
                  </a:lnTo>
                  <a:lnTo>
                    <a:pt x="6856" y="2823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7">
              <a:extLst>
                <a:ext uri="{FF2B5EF4-FFF2-40B4-BE49-F238E27FC236}">
                  <a16:creationId xmlns:a16="http://schemas.microsoft.com/office/drawing/2014/main" id="{3C049D7D-8633-298E-4B94-42281BD449FE}"/>
                </a:ext>
              </a:extLst>
            </p:cNvPr>
            <p:cNvSpPr/>
            <p:nvPr/>
          </p:nvSpPr>
          <p:spPr>
            <a:xfrm>
              <a:off x="2839594" y="3615639"/>
              <a:ext cx="133034" cy="386764"/>
            </a:xfrm>
            <a:custGeom>
              <a:avLst/>
              <a:gdLst/>
              <a:ahLst/>
              <a:cxnLst/>
              <a:rect l="l" t="t" r="r" b="b"/>
              <a:pathLst>
                <a:path w="1973" h="5736" extrusionOk="0">
                  <a:moveTo>
                    <a:pt x="1972" y="0"/>
                  </a:moveTo>
                  <a:lnTo>
                    <a:pt x="1" y="1121"/>
                  </a:lnTo>
                  <a:lnTo>
                    <a:pt x="1" y="5736"/>
                  </a:lnTo>
                  <a:lnTo>
                    <a:pt x="1972" y="4616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7">
              <a:extLst>
                <a:ext uri="{FF2B5EF4-FFF2-40B4-BE49-F238E27FC236}">
                  <a16:creationId xmlns:a16="http://schemas.microsoft.com/office/drawing/2014/main" id="{EADDC026-39DD-B822-555C-C497A58F85FA}"/>
                </a:ext>
              </a:extLst>
            </p:cNvPr>
            <p:cNvSpPr/>
            <p:nvPr/>
          </p:nvSpPr>
          <p:spPr>
            <a:xfrm>
              <a:off x="2570694" y="3452465"/>
              <a:ext cx="338486" cy="196484"/>
            </a:xfrm>
            <a:custGeom>
              <a:avLst/>
              <a:gdLst/>
              <a:ahLst/>
              <a:cxnLst/>
              <a:rect l="l" t="t" r="r" b="b"/>
              <a:pathLst>
                <a:path w="5020" h="2914" extrusionOk="0">
                  <a:moveTo>
                    <a:pt x="1166" y="1"/>
                  </a:moveTo>
                  <a:lnTo>
                    <a:pt x="1" y="673"/>
                  </a:lnTo>
                  <a:lnTo>
                    <a:pt x="3899" y="2913"/>
                  </a:lnTo>
                  <a:lnTo>
                    <a:pt x="5019" y="2241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7">
              <a:extLst>
                <a:ext uri="{FF2B5EF4-FFF2-40B4-BE49-F238E27FC236}">
                  <a16:creationId xmlns:a16="http://schemas.microsoft.com/office/drawing/2014/main" id="{21589835-89E8-B1DD-DD5D-381FD5574485}"/>
                </a:ext>
              </a:extLst>
            </p:cNvPr>
            <p:cNvSpPr/>
            <p:nvPr/>
          </p:nvSpPr>
          <p:spPr>
            <a:xfrm>
              <a:off x="2570694" y="3497776"/>
              <a:ext cx="268968" cy="160208"/>
            </a:xfrm>
            <a:custGeom>
              <a:avLst/>
              <a:gdLst/>
              <a:ahLst/>
              <a:cxnLst/>
              <a:rect l="l" t="t" r="r" b="b"/>
              <a:pathLst>
                <a:path w="3989" h="2376" extrusionOk="0">
                  <a:moveTo>
                    <a:pt x="1" y="1"/>
                  </a:moveTo>
                  <a:lnTo>
                    <a:pt x="1" y="135"/>
                  </a:lnTo>
                  <a:lnTo>
                    <a:pt x="3899" y="2376"/>
                  </a:lnTo>
                  <a:lnTo>
                    <a:pt x="3989" y="2241"/>
                  </a:lnTo>
                  <a:lnTo>
                    <a:pt x="3899" y="2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7">
              <a:extLst>
                <a:ext uri="{FF2B5EF4-FFF2-40B4-BE49-F238E27FC236}">
                  <a16:creationId xmlns:a16="http://schemas.microsoft.com/office/drawing/2014/main" id="{E572E435-44BA-C1EE-84AC-2AD9E3A181D1}"/>
                </a:ext>
              </a:extLst>
            </p:cNvPr>
            <p:cNvSpPr/>
            <p:nvPr/>
          </p:nvSpPr>
          <p:spPr>
            <a:xfrm>
              <a:off x="2833593" y="3603570"/>
              <a:ext cx="75586" cy="54414"/>
            </a:xfrm>
            <a:custGeom>
              <a:avLst/>
              <a:gdLst/>
              <a:ahLst/>
              <a:cxnLst/>
              <a:rect l="l" t="t" r="r" b="b"/>
              <a:pathLst>
                <a:path w="1121" h="807" extrusionOk="0">
                  <a:moveTo>
                    <a:pt x="1120" y="0"/>
                  </a:moveTo>
                  <a:lnTo>
                    <a:pt x="0" y="672"/>
                  </a:lnTo>
                  <a:lnTo>
                    <a:pt x="0" y="807"/>
                  </a:lnTo>
                  <a:lnTo>
                    <a:pt x="1120" y="135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7">
              <a:extLst>
                <a:ext uri="{FF2B5EF4-FFF2-40B4-BE49-F238E27FC236}">
                  <a16:creationId xmlns:a16="http://schemas.microsoft.com/office/drawing/2014/main" id="{2A8808AD-6144-93F7-F9FE-ADB41571C67B}"/>
                </a:ext>
              </a:extLst>
            </p:cNvPr>
            <p:cNvSpPr/>
            <p:nvPr/>
          </p:nvSpPr>
          <p:spPr>
            <a:xfrm>
              <a:off x="2537452" y="3558191"/>
              <a:ext cx="259933" cy="398901"/>
            </a:xfrm>
            <a:custGeom>
              <a:avLst/>
              <a:gdLst/>
              <a:ahLst/>
              <a:cxnLst/>
              <a:rect l="l" t="t" r="r" b="b"/>
              <a:pathLst>
                <a:path w="3855" h="5916" extrusionOk="0">
                  <a:moveTo>
                    <a:pt x="1" y="1"/>
                  </a:moveTo>
                  <a:lnTo>
                    <a:pt x="1" y="3675"/>
                  </a:lnTo>
                  <a:lnTo>
                    <a:pt x="3854" y="5916"/>
                  </a:lnTo>
                  <a:lnTo>
                    <a:pt x="3854" y="2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A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7">
              <a:extLst>
                <a:ext uri="{FF2B5EF4-FFF2-40B4-BE49-F238E27FC236}">
                  <a16:creationId xmlns:a16="http://schemas.microsoft.com/office/drawing/2014/main" id="{0C787A68-1285-C3F3-6244-087730619BA8}"/>
                </a:ext>
              </a:extLst>
            </p:cNvPr>
            <p:cNvSpPr/>
            <p:nvPr/>
          </p:nvSpPr>
          <p:spPr>
            <a:xfrm>
              <a:off x="2537452" y="3555225"/>
              <a:ext cx="268968" cy="160208"/>
            </a:xfrm>
            <a:custGeom>
              <a:avLst/>
              <a:gdLst/>
              <a:ahLst/>
              <a:cxnLst/>
              <a:rect l="l" t="t" r="r" b="b"/>
              <a:pathLst>
                <a:path w="3989" h="2376" extrusionOk="0">
                  <a:moveTo>
                    <a:pt x="90" y="0"/>
                  </a:moveTo>
                  <a:lnTo>
                    <a:pt x="1" y="45"/>
                  </a:lnTo>
                  <a:lnTo>
                    <a:pt x="3854" y="2285"/>
                  </a:lnTo>
                  <a:lnTo>
                    <a:pt x="3944" y="2375"/>
                  </a:lnTo>
                  <a:lnTo>
                    <a:pt x="3989" y="22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574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7">
              <a:extLst>
                <a:ext uri="{FF2B5EF4-FFF2-40B4-BE49-F238E27FC236}">
                  <a16:creationId xmlns:a16="http://schemas.microsoft.com/office/drawing/2014/main" id="{2BB536B4-49EC-BDC8-FC06-D14DED3C3F91}"/>
                </a:ext>
              </a:extLst>
            </p:cNvPr>
            <p:cNvSpPr/>
            <p:nvPr/>
          </p:nvSpPr>
          <p:spPr>
            <a:xfrm>
              <a:off x="2797317" y="3706262"/>
              <a:ext cx="9103" cy="250830"/>
            </a:xfrm>
            <a:custGeom>
              <a:avLst/>
              <a:gdLst/>
              <a:ahLst/>
              <a:cxnLst/>
              <a:rect l="l" t="t" r="r" b="b"/>
              <a:pathLst>
                <a:path w="135" h="3720" extrusionOk="0">
                  <a:moveTo>
                    <a:pt x="135" y="1"/>
                  </a:moveTo>
                  <a:lnTo>
                    <a:pt x="0" y="45"/>
                  </a:lnTo>
                  <a:lnTo>
                    <a:pt x="0" y="3720"/>
                  </a:lnTo>
                  <a:lnTo>
                    <a:pt x="135" y="363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362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7">
              <a:extLst>
                <a:ext uri="{FF2B5EF4-FFF2-40B4-BE49-F238E27FC236}">
                  <a16:creationId xmlns:a16="http://schemas.microsoft.com/office/drawing/2014/main" id="{01DF24F6-A055-6A93-A915-1655DD729FBE}"/>
                </a:ext>
              </a:extLst>
            </p:cNvPr>
            <p:cNvSpPr/>
            <p:nvPr/>
          </p:nvSpPr>
          <p:spPr>
            <a:xfrm>
              <a:off x="2371311" y="3582398"/>
              <a:ext cx="329383" cy="501593"/>
            </a:xfrm>
            <a:custGeom>
              <a:avLst/>
              <a:gdLst/>
              <a:ahLst/>
              <a:cxnLst/>
              <a:rect l="l" t="t" r="r" b="b"/>
              <a:pathLst>
                <a:path w="4885" h="7439" extrusionOk="0">
                  <a:moveTo>
                    <a:pt x="0" y="0"/>
                  </a:moveTo>
                  <a:lnTo>
                    <a:pt x="0" y="4616"/>
                  </a:lnTo>
                  <a:lnTo>
                    <a:pt x="4884" y="7439"/>
                  </a:lnTo>
                  <a:lnTo>
                    <a:pt x="4884" y="2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7">
              <a:extLst>
                <a:ext uri="{FF2B5EF4-FFF2-40B4-BE49-F238E27FC236}">
                  <a16:creationId xmlns:a16="http://schemas.microsoft.com/office/drawing/2014/main" id="{22D92830-ACE0-94D6-3036-479957A18636}"/>
                </a:ext>
              </a:extLst>
            </p:cNvPr>
            <p:cNvSpPr/>
            <p:nvPr/>
          </p:nvSpPr>
          <p:spPr>
            <a:xfrm>
              <a:off x="2371311" y="3506879"/>
              <a:ext cx="462350" cy="265934"/>
            </a:xfrm>
            <a:custGeom>
              <a:avLst/>
              <a:gdLst/>
              <a:ahLst/>
              <a:cxnLst/>
              <a:rect l="l" t="t" r="r" b="b"/>
              <a:pathLst>
                <a:path w="6857" h="3944" extrusionOk="0">
                  <a:moveTo>
                    <a:pt x="1972" y="0"/>
                  </a:moveTo>
                  <a:lnTo>
                    <a:pt x="0" y="1120"/>
                  </a:lnTo>
                  <a:lnTo>
                    <a:pt x="4884" y="3943"/>
                  </a:lnTo>
                  <a:lnTo>
                    <a:pt x="5870" y="3943"/>
                  </a:lnTo>
                  <a:lnTo>
                    <a:pt x="6856" y="2823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7">
              <a:extLst>
                <a:ext uri="{FF2B5EF4-FFF2-40B4-BE49-F238E27FC236}">
                  <a16:creationId xmlns:a16="http://schemas.microsoft.com/office/drawing/2014/main" id="{2151A9D5-AE76-FCBF-BDFA-491CD83F1F10}"/>
                </a:ext>
              </a:extLst>
            </p:cNvPr>
            <p:cNvSpPr/>
            <p:nvPr/>
          </p:nvSpPr>
          <p:spPr>
            <a:xfrm>
              <a:off x="2700626" y="3697227"/>
              <a:ext cx="133034" cy="386764"/>
            </a:xfrm>
            <a:custGeom>
              <a:avLst/>
              <a:gdLst/>
              <a:ahLst/>
              <a:cxnLst/>
              <a:rect l="l" t="t" r="r" b="b"/>
              <a:pathLst>
                <a:path w="1973" h="5736" extrusionOk="0">
                  <a:moveTo>
                    <a:pt x="1972" y="0"/>
                  </a:moveTo>
                  <a:lnTo>
                    <a:pt x="0" y="1120"/>
                  </a:lnTo>
                  <a:lnTo>
                    <a:pt x="0" y="5736"/>
                  </a:lnTo>
                  <a:lnTo>
                    <a:pt x="1972" y="4616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7">
              <a:extLst>
                <a:ext uri="{FF2B5EF4-FFF2-40B4-BE49-F238E27FC236}">
                  <a16:creationId xmlns:a16="http://schemas.microsoft.com/office/drawing/2014/main" id="{8447B092-EB72-512C-CA02-0CAE730CBFDD}"/>
                </a:ext>
              </a:extLst>
            </p:cNvPr>
            <p:cNvSpPr/>
            <p:nvPr/>
          </p:nvSpPr>
          <p:spPr>
            <a:xfrm>
              <a:off x="2431726" y="3534052"/>
              <a:ext cx="338486" cy="196484"/>
            </a:xfrm>
            <a:custGeom>
              <a:avLst/>
              <a:gdLst/>
              <a:ahLst/>
              <a:cxnLst/>
              <a:rect l="l" t="t" r="r" b="b"/>
              <a:pathLst>
                <a:path w="5020" h="2914" extrusionOk="0">
                  <a:moveTo>
                    <a:pt x="1165" y="0"/>
                  </a:moveTo>
                  <a:lnTo>
                    <a:pt x="0" y="673"/>
                  </a:lnTo>
                  <a:lnTo>
                    <a:pt x="3899" y="2913"/>
                  </a:lnTo>
                  <a:lnTo>
                    <a:pt x="5019" y="2241"/>
                  </a:lnTo>
                  <a:lnTo>
                    <a:pt x="11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7">
              <a:extLst>
                <a:ext uri="{FF2B5EF4-FFF2-40B4-BE49-F238E27FC236}">
                  <a16:creationId xmlns:a16="http://schemas.microsoft.com/office/drawing/2014/main" id="{687E6C5B-9809-257B-9F32-10254B7D98F7}"/>
                </a:ext>
              </a:extLst>
            </p:cNvPr>
            <p:cNvSpPr/>
            <p:nvPr/>
          </p:nvSpPr>
          <p:spPr>
            <a:xfrm>
              <a:off x="2431726" y="3579364"/>
              <a:ext cx="268968" cy="157174"/>
            </a:xfrm>
            <a:custGeom>
              <a:avLst/>
              <a:gdLst/>
              <a:ahLst/>
              <a:cxnLst/>
              <a:rect l="l" t="t" r="r" b="b"/>
              <a:pathLst>
                <a:path w="3989" h="2331" extrusionOk="0">
                  <a:moveTo>
                    <a:pt x="0" y="1"/>
                  </a:moveTo>
                  <a:lnTo>
                    <a:pt x="0" y="90"/>
                  </a:lnTo>
                  <a:lnTo>
                    <a:pt x="3899" y="2331"/>
                  </a:lnTo>
                  <a:lnTo>
                    <a:pt x="3988" y="2241"/>
                  </a:lnTo>
                  <a:lnTo>
                    <a:pt x="3899" y="2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7">
              <a:extLst>
                <a:ext uri="{FF2B5EF4-FFF2-40B4-BE49-F238E27FC236}">
                  <a16:creationId xmlns:a16="http://schemas.microsoft.com/office/drawing/2014/main" id="{EA079D23-7724-8D99-7C41-1D324B379190}"/>
                </a:ext>
              </a:extLst>
            </p:cNvPr>
            <p:cNvSpPr/>
            <p:nvPr/>
          </p:nvSpPr>
          <p:spPr>
            <a:xfrm>
              <a:off x="2694558" y="3685090"/>
              <a:ext cx="75654" cy="51447"/>
            </a:xfrm>
            <a:custGeom>
              <a:avLst/>
              <a:gdLst/>
              <a:ahLst/>
              <a:cxnLst/>
              <a:rect l="l" t="t" r="r" b="b"/>
              <a:pathLst>
                <a:path w="1122" h="763" extrusionOk="0">
                  <a:moveTo>
                    <a:pt x="1121" y="1"/>
                  </a:moveTo>
                  <a:lnTo>
                    <a:pt x="1" y="673"/>
                  </a:lnTo>
                  <a:lnTo>
                    <a:pt x="1" y="763"/>
                  </a:lnTo>
                  <a:lnTo>
                    <a:pt x="1121" y="135"/>
                  </a:lnTo>
                  <a:lnTo>
                    <a:pt x="11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7">
              <a:extLst>
                <a:ext uri="{FF2B5EF4-FFF2-40B4-BE49-F238E27FC236}">
                  <a16:creationId xmlns:a16="http://schemas.microsoft.com/office/drawing/2014/main" id="{32021702-1BAB-3765-DD00-3FC34E3BA9BD}"/>
                </a:ext>
              </a:extLst>
            </p:cNvPr>
            <p:cNvSpPr/>
            <p:nvPr/>
          </p:nvSpPr>
          <p:spPr>
            <a:xfrm>
              <a:off x="2398484" y="3639778"/>
              <a:ext cx="259933" cy="395867"/>
            </a:xfrm>
            <a:custGeom>
              <a:avLst/>
              <a:gdLst/>
              <a:ahLst/>
              <a:cxnLst/>
              <a:rect l="l" t="t" r="r" b="b"/>
              <a:pathLst>
                <a:path w="3855" h="5871" extrusionOk="0">
                  <a:moveTo>
                    <a:pt x="0" y="1"/>
                  </a:moveTo>
                  <a:lnTo>
                    <a:pt x="0" y="3630"/>
                  </a:lnTo>
                  <a:lnTo>
                    <a:pt x="3854" y="5871"/>
                  </a:lnTo>
                  <a:lnTo>
                    <a:pt x="3854" y="2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7">
              <a:extLst>
                <a:ext uri="{FF2B5EF4-FFF2-40B4-BE49-F238E27FC236}">
                  <a16:creationId xmlns:a16="http://schemas.microsoft.com/office/drawing/2014/main" id="{C3590841-DE94-EEAB-CCAE-EA399CCCC15D}"/>
                </a:ext>
              </a:extLst>
            </p:cNvPr>
            <p:cNvSpPr/>
            <p:nvPr/>
          </p:nvSpPr>
          <p:spPr>
            <a:xfrm>
              <a:off x="2398484" y="3633777"/>
              <a:ext cx="268968" cy="160208"/>
            </a:xfrm>
            <a:custGeom>
              <a:avLst/>
              <a:gdLst/>
              <a:ahLst/>
              <a:cxnLst/>
              <a:rect l="l" t="t" r="r" b="b"/>
              <a:pathLst>
                <a:path w="3989" h="2376" extrusionOk="0">
                  <a:moveTo>
                    <a:pt x="90" y="0"/>
                  </a:moveTo>
                  <a:lnTo>
                    <a:pt x="0" y="90"/>
                  </a:lnTo>
                  <a:lnTo>
                    <a:pt x="3854" y="2330"/>
                  </a:lnTo>
                  <a:lnTo>
                    <a:pt x="3899" y="2375"/>
                  </a:lnTo>
                  <a:lnTo>
                    <a:pt x="3989" y="22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7">
              <a:extLst>
                <a:ext uri="{FF2B5EF4-FFF2-40B4-BE49-F238E27FC236}">
                  <a16:creationId xmlns:a16="http://schemas.microsoft.com/office/drawing/2014/main" id="{BDB38BBA-CACF-711B-B0C3-7CDE155C7780}"/>
                </a:ext>
              </a:extLst>
            </p:cNvPr>
            <p:cNvSpPr/>
            <p:nvPr/>
          </p:nvSpPr>
          <p:spPr>
            <a:xfrm>
              <a:off x="2658349" y="3784815"/>
              <a:ext cx="9103" cy="250830"/>
            </a:xfrm>
            <a:custGeom>
              <a:avLst/>
              <a:gdLst/>
              <a:ahLst/>
              <a:cxnLst/>
              <a:rect l="l" t="t" r="r" b="b"/>
              <a:pathLst>
                <a:path w="135" h="3720" extrusionOk="0">
                  <a:moveTo>
                    <a:pt x="135" y="1"/>
                  </a:moveTo>
                  <a:lnTo>
                    <a:pt x="0" y="90"/>
                  </a:lnTo>
                  <a:lnTo>
                    <a:pt x="0" y="3720"/>
                  </a:lnTo>
                  <a:lnTo>
                    <a:pt x="135" y="367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7">
              <a:extLst>
                <a:ext uri="{FF2B5EF4-FFF2-40B4-BE49-F238E27FC236}">
                  <a16:creationId xmlns:a16="http://schemas.microsoft.com/office/drawing/2014/main" id="{2718C80E-D2F7-4CA8-8CBF-CA164E961B3E}"/>
                </a:ext>
              </a:extLst>
            </p:cNvPr>
            <p:cNvSpPr/>
            <p:nvPr/>
          </p:nvSpPr>
          <p:spPr>
            <a:xfrm>
              <a:off x="3915196" y="1902513"/>
              <a:ext cx="1365744" cy="791666"/>
            </a:xfrm>
            <a:custGeom>
              <a:avLst/>
              <a:gdLst/>
              <a:ahLst/>
              <a:cxnLst/>
              <a:rect l="l" t="t" r="r" b="b"/>
              <a:pathLst>
                <a:path w="20255" h="11741" extrusionOk="0">
                  <a:moveTo>
                    <a:pt x="16177" y="0"/>
                  </a:moveTo>
                  <a:lnTo>
                    <a:pt x="1" y="9366"/>
                  </a:lnTo>
                  <a:lnTo>
                    <a:pt x="4079" y="11740"/>
                  </a:lnTo>
                  <a:lnTo>
                    <a:pt x="20255" y="2375"/>
                  </a:lnTo>
                  <a:lnTo>
                    <a:pt x="16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7">
              <a:extLst>
                <a:ext uri="{FF2B5EF4-FFF2-40B4-BE49-F238E27FC236}">
                  <a16:creationId xmlns:a16="http://schemas.microsoft.com/office/drawing/2014/main" id="{FA7485DA-B687-6A80-E6FB-F072FD31CF15}"/>
                </a:ext>
              </a:extLst>
            </p:cNvPr>
            <p:cNvSpPr/>
            <p:nvPr/>
          </p:nvSpPr>
          <p:spPr>
            <a:xfrm>
              <a:off x="1833510" y="3561226"/>
              <a:ext cx="577112" cy="332418"/>
            </a:xfrm>
            <a:custGeom>
              <a:avLst/>
              <a:gdLst/>
              <a:ahLst/>
              <a:cxnLst/>
              <a:rect l="l" t="t" r="r" b="b"/>
              <a:pathLst>
                <a:path w="8559" h="4930" extrusionOk="0">
                  <a:moveTo>
                    <a:pt x="4481" y="1"/>
                  </a:moveTo>
                  <a:lnTo>
                    <a:pt x="0" y="2600"/>
                  </a:lnTo>
                  <a:lnTo>
                    <a:pt x="314" y="4930"/>
                  </a:lnTo>
                  <a:lnTo>
                    <a:pt x="4078" y="4930"/>
                  </a:lnTo>
                  <a:lnTo>
                    <a:pt x="8559" y="2331"/>
                  </a:lnTo>
                  <a:lnTo>
                    <a:pt x="4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7">
              <a:extLst>
                <a:ext uri="{FF2B5EF4-FFF2-40B4-BE49-F238E27FC236}">
                  <a16:creationId xmlns:a16="http://schemas.microsoft.com/office/drawing/2014/main" id="{A74436C5-AB78-4ADE-EB49-806540497978}"/>
                </a:ext>
              </a:extLst>
            </p:cNvPr>
            <p:cNvSpPr/>
            <p:nvPr/>
          </p:nvSpPr>
          <p:spPr>
            <a:xfrm>
              <a:off x="4190165" y="2062653"/>
              <a:ext cx="1284157" cy="966910"/>
            </a:xfrm>
            <a:custGeom>
              <a:avLst/>
              <a:gdLst/>
              <a:ahLst/>
              <a:cxnLst/>
              <a:rect l="l" t="t" r="r" b="b"/>
              <a:pathLst>
                <a:path w="19045" h="14340" extrusionOk="0">
                  <a:moveTo>
                    <a:pt x="16177" y="0"/>
                  </a:moveTo>
                  <a:lnTo>
                    <a:pt x="1" y="9365"/>
                  </a:lnTo>
                  <a:lnTo>
                    <a:pt x="2868" y="14339"/>
                  </a:lnTo>
                  <a:lnTo>
                    <a:pt x="19045" y="4974"/>
                  </a:lnTo>
                  <a:lnTo>
                    <a:pt x="16177" y="0"/>
                  </a:lnTo>
                  <a:close/>
                </a:path>
              </a:pathLst>
            </a:custGeom>
            <a:solidFill>
              <a:srgbClr val="D3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7">
              <a:extLst>
                <a:ext uri="{FF2B5EF4-FFF2-40B4-BE49-F238E27FC236}">
                  <a16:creationId xmlns:a16="http://schemas.microsoft.com/office/drawing/2014/main" id="{28B90A6D-3E1E-B678-21B6-F9085AE1A7A6}"/>
                </a:ext>
              </a:extLst>
            </p:cNvPr>
            <p:cNvSpPr/>
            <p:nvPr/>
          </p:nvSpPr>
          <p:spPr>
            <a:xfrm>
              <a:off x="2570694" y="3008321"/>
              <a:ext cx="1812923" cy="1048498"/>
            </a:xfrm>
            <a:custGeom>
              <a:avLst/>
              <a:gdLst/>
              <a:ahLst/>
              <a:cxnLst/>
              <a:rect l="l" t="t" r="r" b="b"/>
              <a:pathLst>
                <a:path w="26887" h="15550" extrusionOk="0">
                  <a:moveTo>
                    <a:pt x="26393" y="1"/>
                  </a:moveTo>
                  <a:lnTo>
                    <a:pt x="1" y="15236"/>
                  </a:lnTo>
                  <a:lnTo>
                    <a:pt x="494" y="15550"/>
                  </a:lnTo>
                  <a:lnTo>
                    <a:pt x="8246" y="12816"/>
                  </a:lnTo>
                  <a:lnTo>
                    <a:pt x="19941" y="5826"/>
                  </a:lnTo>
                  <a:lnTo>
                    <a:pt x="26886" y="314"/>
                  </a:lnTo>
                  <a:lnTo>
                    <a:pt x="263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7">
              <a:extLst>
                <a:ext uri="{FF2B5EF4-FFF2-40B4-BE49-F238E27FC236}">
                  <a16:creationId xmlns:a16="http://schemas.microsoft.com/office/drawing/2014/main" id="{A407E0B6-AFE9-EC5B-8293-19D25F04F99B}"/>
                </a:ext>
              </a:extLst>
            </p:cNvPr>
            <p:cNvSpPr/>
            <p:nvPr/>
          </p:nvSpPr>
          <p:spPr>
            <a:xfrm>
              <a:off x="2108412" y="3718331"/>
              <a:ext cx="495592" cy="510696"/>
            </a:xfrm>
            <a:custGeom>
              <a:avLst/>
              <a:gdLst/>
              <a:ahLst/>
              <a:cxnLst/>
              <a:rect l="l" t="t" r="r" b="b"/>
              <a:pathLst>
                <a:path w="7350" h="7574" extrusionOk="0">
                  <a:moveTo>
                    <a:pt x="4482" y="1"/>
                  </a:moveTo>
                  <a:lnTo>
                    <a:pt x="1" y="2600"/>
                  </a:lnTo>
                  <a:lnTo>
                    <a:pt x="314" y="4975"/>
                  </a:lnTo>
                  <a:lnTo>
                    <a:pt x="2869" y="7574"/>
                  </a:lnTo>
                  <a:lnTo>
                    <a:pt x="7350" y="5020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7">
              <a:extLst>
                <a:ext uri="{FF2B5EF4-FFF2-40B4-BE49-F238E27FC236}">
                  <a16:creationId xmlns:a16="http://schemas.microsoft.com/office/drawing/2014/main" id="{72E41C12-BECF-784D-7CE5-26719E57FDA0}"/>
                </a:ext>
              </a:extLst>
            </p:cNvPr>
            <p:cNvSpPr/>
            <p:nvPr/>
          </p:nvSpPr>
          <p:spPr>
            <a:xfrm>
              <a:off x="2235310" y="2398036"/>
              <a:ext cx="3239015" cy="2148240"/>
            </a:xfrm>
            <a:custGeom>
              <a:avLst/>
              <a:gdLst/>
              <a:ahLst/>
              <a:cxnLst/>
              <a:rect l="l" t="t" r="r" b="b"/>
              <a:pathLst>
                <a:path w="48037" h="31860" extrusionOk="0">
                  <a:moveTo>
                    <a:pt x="48037" y="0"/>
                  </a:moveTo>
                  <a:lnTo>
                    <a:pt x="987" y="27155"/>
                  </a:lnTo>
                  <a:lnTo>
                    <a:pt x="1" y="29126"/>
                  </a:lnTo>
                  <a:lnTo>
                    <a:pt x="987" y="31860"/>
                  </a:lnTo>
                  <a:lnTo>
                    <a:pt x="48037" y="4705"/>
                  </a:lnTo>
                  <a:lnTo>
                    <a:pt x="480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7">
              <a:extLst>
                <a:ext uri="{FF2B5EF4-FFF2-40B4-BE49-F238E27FC236}">
                  <a16:creationId xmlns:a16="http://schemas.microsoft.com/office/drawing/2014/main" id="{220811C6-6D93-8BCD-570F-1082262B1575}"/>
                </a:ext>
              </a:extLst>
            </p:cNvPr>
            <p:cNvSpPr/>
            <p:nvPr/>
          </p:nvSpPr>
          <p:spPr>
            <a:xfrm>
              <a:off x="1640128" y="3893575"/>
              <a:ext cx="661733" cy="516764"/>
            </a:xfrm>
            <a:custGeom>
              <a:avLst/>
              <a:gdLst/>
              <a:ahLst/>
              <a:cxnLst/>
              <a:rect l="l" t="t" r="r" b="b"/>
              <a:pathLst>
                <a:path w="9814" h="7664" extrusionOk="0">
                  <a:moveTo>
                    <a:pt x="6946" y="1"/>
                  </a:moveTo>
                  <a:lnTo>
                    <a:pt x="0" y="6677"/>
                  </a:lnTo>
                  <a:lnTo>
                    <a:pt x="493" y="7663"/>
                  </a:lnTo>
                  <a:lnTo>
                    <a:pt x="9410" y="5781"/>
                  </a:lnTo>
                  <a:lnTo>
                    <a:pt x="9814" y="4975"/>
                  </a:lnTo>
                  <a:lnTo>
                    <a:pt x="9500" y="1972"/>
                  </a:lnTo>
                  <a:lnTo>
                    <a:pt x="69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7">
              <a:extLst>
                <a:ext uri="{FF2B5EF4-FFF2-40B4-BE49-F238E27FC236}">
                  <a16:creationId xmlns:a16="http://schemas.microsoft.com/office/drawing/2014/main" id="{9B5D3233-E76A-B9B1-897A-2CB6D7FE4BCF}"/>
                </a:ext>
              </a:extLst>
            </p:cNvPr>
            <p:cNvSpPr/>
            <p:nvPr/>
          </p:nvSpPr>
          <p:spPr>
            <a:xfrm>
              <a:off x="1416539" y="3736469"/>
              <a:ext cx="417039" cy="462350"/>
            </a:xfrm>
            <a:custGeom>
              <a:avLst/>
              <a:gdLst/>
              <a:ahLst/>
              <a:cxnLst/>
              <a:rect l="l" t="t" r="r" b="b"/>
              <a:pathLst>
                <a:path w="6185" h="6857" extrusionOk="0">
                  <a:moveTo>
                    <a:pt x="6184" y="1"/>
                  </a:moveTo>
                  <a:lnTo>
                    <a:pt x="3316" y="1659"/>
                  </a:lnTo>
                  <a:lnTo>
                    <a:pt x="0" y="6857"/>
                  </a:lnTo>
                  <a:lnTo>
                    <a:pt x="0" y="6857"/>
                  </a:lnTo>
                  <a:lnTo>
                    <a:pt x="5915" y="2107"/>
                  </a:lnTo>
                  <a:lnTo>
                    <a:pt x="61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7">
              <a:extLst>
                <a:ext uri="{FF2B5EF4-FFF2-40B4-BE49-F238E27FC236}">
                  <a16:creationId xmlns:a16="http://schemas.microsoft.com/office/drawing/2014/main" id="{1690B342-BA6E-C26A-E295-F4C516D383A8}"/>
                </a:ext>
              </a:extLst>
            </p:cNvPr>
            <p:cNvSpPr/>
            <p:nvPr/>
          </p:nvSpPr>
          <p:spPr>
            <a:xfrm>
              <a:off x="1416539" y="3736469"/>
              <a:ext cx="691941" cy="619456"/>
            </a:xfrm>
            <a:custGeom>
              <a:avLst/>
              <a:gdLst/>
              <a:ahLst/>
              <a:cxnLst/>
              <a:rect l="l" t="t" r="r" b="b"/>
              <a:pathLst>
                <a:path w="10262" h="9187" extrusionOk="0">
                  <a:moveTo>
                    <a:pt x="6184" y="1"/>
                  </a:moveTo>
                  <a:lnTo>
                    <a:pt x="0" y="6857"/>
                  </a:lnTo>
                  <a:lnTo>
                    <a:pt x="4033" y="9187"/>
                  </a:lnTo>
                  <a:lnTo>
                    <a:pt x="10262" y="2331"/>
                  </a:lnTo>
                  <a:lnTo>
                    <a:pt x="9186" y="180"/>
                  </a:lnTo>
                  <a:lnTo>
                    <a:pt x="61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7">
              <a:extLst>
                <a:ext uri="{FF2B5EF4-FFF2-40B4-BE49-F238E27FC236}">
                  <a16:creationId xmlns:a16="http://schemas.microsoft.com/office/drawing/2014/main" id="{91843C38-629A-E084-4E6D-3C2574AA0FD1}"/>
                </a:ext>
              </a:extLst>
            </p:cNvPr>
            <p:cNvSpPr/>
            <p:nvPr/>
          </p:nvSpPr>
          <p:spPr>
            <a:xfrm>
              <a:off x="1688474" y="4132268"/>
              <a:ext cx="462350" cy="223657"/>
            </a:xfrm>
            <a:custGeom>
              <a:avLst/>
              <a:gdLst/>
              <a:ahLst/>
              <a:cxnLst/>
              <a:rect l="l" t="t" r="r" b="b"/>
              <a:pathLst>
                <a:path w="6857" h="3317" extrusionOk="0">
                  <a:moveTo>
                    <a:pt x="6856" y="1"/>
                  </a:moveTo>
                  <a:lnTo>
                    <a:pt x="2196" y="897"/>
                  </a:lnTo>
                  <a:lnTo>
                    <a:pt x="672" y="1883"/>
                  </a:lnTo>
                  <a:lnTo>
                    <a:pt x="0" y="3317"/>
                  </a:lnTo>
                  <a:lnTo>
                    <a:pt x="0" y="3317"/>
                  </a:lnTo>
                  <a:lnTo>
                    <a:pt x="5915" y="2107"/>
                  </a:lnTo>
                  <a:lnTo>
                    <a:pt x="6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7">
              <a:extLst>
                <a:ext uri="{FF2B5EF4-FFF2-40B4-BE49-F238E27FC236}">
                  <a16:creationId xmlns:a16="http://schemas.microsoft.com/office/drawing/2014/main" id="{1FD40286-87E5-9AE4-19C7-5DD09BF6DBE4}"/>
                </a:ext>
              </a:extLst>
            </p:cNvPr>
            <p:cNvSpPr/>
            <p:nvPr/>
          </p:nvSpPr>
          <p:spPr>
            <a:xfrm>
              <a:off x="1416539" y="3857367"/>
              <a:ext cx="259933" cy="341453"/>
            </a:xfrm>
            <a:custGeom>
              <a:avLst/>
              <a:gdLst/>
              <a:ahLst/>
              <a:cxnLst/>
              <a:rect l="l" t="t" r="r" b="b"/>
              <a:pathLst>
                <a:path w="3855" h="5064" extrusionOk="0">
                  <a:moveTo>
                    <a:pt x="3854" y="0"/>
                  </a:moveTo>
                  <a:lnTo>
                    <a:pt x="2151" y="1658"/>
                  </a:lnTo>
                  <a:lnTo>
                    <a:pt x="0" y="5064"/>
                  </a:lnTo>
                  <a:lnTo>
                    <a:pt x="0" y="5064"/>
                  </a:lnTo>
                  <a:lnTo>
                    <a:pt x="1927" y="3674"/>
                  </a:lnTo>
                  <a:lnTo>
                    <a:pt x="2196" y="2599"/>
                  </a:lnTo>
                  <a:lnTo>
                    <a:pt x="38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7">
              <a:extLst>
                <a:ext uri="{FF2B5EF4-FFF2-40B4-BE49-F238E27FC236}">
                  <a16:creationId xmlns:a16="http://schemas.microsoft.com/office/drawing/2014/main" id="{A152B2E2-C3DC-CAFD-B881-DDD5DEBBFF5C}"/>
                </a:ext>
              </a:extLst>
            </p:cNvPr>
            <p:cNvSpPr/>
            <p:nvPr/>
          </p:nvSpPr>
          <p:spPr>
            <a:xfrm>
              <a:off x="1416539" y="4032610"/>
              <a:ext cx="420006" cy="323315"/>
            </a:xfrm>
            <a:custGeom>
              <a:avLst/>
              <a:gdLst/>
              <a:ahLst/>
              <a:cxnLst/>
              <a:rect l="l" t="t" r="r" b="b"/>
              <a:pathLst>
                <a:path w="6229" h="4795" extrusionOk="0">
                  <a:moveTo>
                    <a:pt x="2196" y="0"/>
                  </a:moveTo>
                  <a:lnTo>
                    <a:pt x="0" y="2465"/>
                  </a:lnTo>
                  <a:lnTo>
                    <a:pt x="4033" y="4795"/>
                  </a:lnTo>
                  <a:lnTo>
                    <a:pt x="6229" y="2375"/>
                  </a:lnTo>
                  <a:lnTo>
                    <a:pt x="2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7">
              <a:extLst>
                <a:ext uri="{FF2B5EF4-FFF2-40B4-BE49-F238E27FC236}">
                  <a16:creationId xmlns:a16="http://schemas.microsoft.com/office/drawing/2014/main" id="{6A771A5F-A403-FF22-B07F-B0480CA78051}"/>
                </a:ext>
              </a:extLst>
            </p:cNvPr>
            <p:cNvSpPr/>
            <p:nvPr/>
          </p:nvSpPr>
          <p:spPr>
            <a:xfrm>
              <a:off x="1289641" y="4198751"/>
              <a:ext cx="398901" cy="335452"/>
            </a:xfrm>
            <a:custGeom>
              <a:avLst/>
              <a:gdLst/>
              <a:ahLst/>
              <a:cxnLst/>
              <a:rect l="l" t="t" r="r" b="b"/>
              <a:pathLst>
                <a:path w="5916" h="4975" extrusionOk="0">
                  <a:moveTo>
                    <a:pt x="1882" y="1"/>
                  </a:moveTo>
                  <a:lnTo>
                    <a:pt x="0" y="3406"/>
                  </a:lnTo>
                  <a:lnTo>
                    <a:pt x="2734" y="4974"/>
                  </a:lnTo>
                  <a:lnTo>
                    <a:pt x="5915" y="2331"/>
                  </a:lnTo>
                  <a:lnTo>
                    <a:pt x="1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7">
              <a:extLst>
                <a:ext uri="{FF2B5EF4-FFF2-40B4-BE49-F238E27FC236}">
                  <a16:creationId xmlns:a16="http://schemas.microsoft.com/office/drawing/2014/main" id="{FD73B2CA-0D2C-1854-A003-4B08221C3408}"/>
                </a:ext>
              </a:extLst>
            </p:cNvPr>
            <p:cNvSpPr/>
            <p:nvPr/>
          </p:nvSpPr>
          <p:spPr>
            <a:xfrm>
              <a:off x="1688474" y="4512963"/>
              <a:ext cx="613388" cy="160208"/>
            </a:xfrm>
            <a:custGeom>
              <a:avLst/>
              <a:gdLst/>
              <a:ahLst/>
              <a:cxnLst/>
              <a:rect l="l" t="t" r="r" b="b"/>
              <a:pathLst>
                <a:path w="9097" h="2376" extrusionOk="0">
                  <a:moveTo>
                    <a:pt x="7887" y="1"/>
                  </a:moveTo>
                  <a:lnTo>
                    <a:pt x="672" y="1569"/>
                  </a:lnTo>
                  <a:lnTo>
                    <a:pt x="0" y="2376"/>
                  </a:lnTo>
                  <a:lnTo>
                    <a:pt x="6229" y="2152"/>
                  </a:lnTo>
                  <a:lnTo>
                    <a:pt x="9097" y="494"/>
                  </a:lnTo>
                  <a:lnTo>
                    <a:pt x="78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7">
              <a:extLst>
                <a:ext uri="{FF2B5EF4-FFF2-40B4-BE49-F238E27FC236}">
                  <a16:creationId xmlns:a16="http://schemas.microsoft.com/office/drawing/2014/main" id="{452D70D4-D619-08BC-AFAB-4C45AC7638B3}"/>
                </a:ext>
              </a:extLst>
            </p:cNvPr>
            <p:cNvSpPr/>
            <p:nvPr/>
          </p:nvSpPr>
          <p:spPr>
            <a:xfrm>
              <a:off x="1688474" y="4228959"/>
              <a:ext cx="682906" cy="444212"/>
            </a:xfrm>
            <a:custGeom>
              <a:avLst/>
              <a:gdLst/>
              <a:ahLst/>
              <a:cxnLst/>
              <a:rect l="l" t="t" r="r" b="b"/>
              <a:pathLst>
                <a:path w="10128" h="6588" extrusionOk="0">
                  <a:moveTo>
                    <a:pt x="9097" y="1"/>
                  </a:moveTo>
                  <a:lnTo>
                    <a:pt x="0" y="1883"/>
                  </a:lnTo>
                  <a:lnTo>
                    <a:pt x="0" y="6588"/>
                  </a:lnTo>
                  <a:lnTo>
                    <a:pt x="9097" y="4706"/>
                  </a:lnTo>
                  <a:lnTo>
                    <a:pt x="10127" y="2510"/>
                  </a:lnTo>
                  <a:lnTo>
                    <a:pt x="90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7">
              <a:extLst>
                <a:ext uri="{FF2B5EF4-FFF2-40B4-BE49-F238E27FC236}">
                  <a16:creationId xmlns:a16="http://schemas.microsoft.com/office/drawing/2014/main" id="{0E0C473E-B227-42F1-F213-D410A6EDA078}"/>
                </a:ext>
              </a:extLst>
            </p:cNvPr>
            <p:cNvSpPr/>
            <p:nvPr/>
          </p:nvSpPr>
          <p:spPr>
            <a:xfrm>
              <a:off x="1473920" y="4355857"/>
              <a:ext cx="281105" cy="317314"/>
            </a:xfrm>
            <a:custGeom>
              <a:avLst/>
              <a:gdLst/>
              <a:ahLst/>
              <a:cxnLst/>
              <a:rect l="l" t="t" r="r" b="b"/>
              <a:pathLst>
                <a:path w="4169" h="4706" extrusionOk="0">
                  <a:moveTo>
                    <a:pt x="3182" y="1"/>
                  </a:moveTo>
                  <a:lnTo>
                    <a:pt x="1" y="2644"/>
                  </a:lnTo>
                  <a:lnTo>
                    <a:pt x="1" y="4123"/>
                  </a:lnTo>
                  <a:lnTo>
                    <a:pt x="3182" y="4706"/>
                  </a:lnTo>
                  <a:lnTo>
                    <a:pt x="4168" y="2600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7">
              <a:extLst>
                <a:ext uri="{FF2B5EF4-FFF2-40B4-BE49-F238E27FC236}">
                  <a16:creationId xmlns:a16="http://schemas.microsoft.com/office/drawing/2014/main" id="{566178DB-91FA-5D7E-D90C-D4FFBC99E1A9}"/>
                </a:ext>
              </a:extLst>
            </p:cNvPr>
            <p:cNvSpPr/>
            <p:nvPr/>
          </p:nvSpPr>
          <p:spPr>
            <a:xfrm>
              <a:off x="1289641" y="4428409"/>
              <a:ext cx="184347" cy="205519"/>
            </a:xfrm>
            <a:custGeom>
              <a:avLst/>
              <a:gdLst/>
              <a:ahLst/>
              <a:cxnLst/>
              <a:rect l="l" t="t" r="r" b="b"/>
              <a:pathLst>
                <a:path w="2734" h="3048" extrusionOk="0">
                  <a:moveTo>
                    <a:pt x="0" y="0"/>
                  </a:moveTo>
                  <a:lnTo>
                    <a:pt x="0" y="1479"/>
                  </a:lnTo>
                  <a:lnTo>
                    <a:pt x="2734" y="3047"/>
                  </a:lnTo>
                  <a:lnTo>
                    <a:pt x="2734" y="15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7">
              <a:extLst>
                <a:ext uri="{FF2B5EF4-FFF2-40B4-BE49-F238E27FC236}">
                  <a16:creationId xmlns:a16="http://schemas.microsoft.com/office/drawing/2014/main" id="{7E968BA8-9F89-D47D-F854-9E095D5EAC8C}"/>
                </a:ext>
              </a:extLst>
            </p:cNvPr>
            <p:cNvSpPr/>
            <p:nvPr/>
          </p:nvSpPr>
          <p:spPr>
            <a:xfrm>
              <a:off x="4410720" y="3162393"/>
              <a:ext cx="2317483" cy="486557"/>
            </a:xfrm>
            <a:custGeom>
              <a:avLst/>
              <a:gdLst/>
              <a:ahLst/>
              <a:cxnLst/>
              <a:rect l="l" t="t" r="r" b="b"/>
              <a:pathLst>
                <a:path w="34370" h="7216" extrusionOk="0">
                  <a:moveTo>
                    <a:pt x="4123" y="1"/>
                  </a:moveTo>
                  <a:lnTo>
                    <a:pt x="1" y="494"/>
                  </a:lnTo>
                  <a:lnTo>
                    <a:pt x="1" y="1435"/>
                  </a:lnTo>
                  <a:lnTo>
                    <a:pt x="33070" y="7215"/>
                  </a:lnTo>
                  <a:lnTo>
                    <a:pt x="34369" y="3899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7">
              <a:extLst>
                <a:ext uri="{FF2B5EF4-FFF2-40B4-BE49-F238E27FC236}">
                  <a16:creationId xmlns:a16="http://schemas.microsoft.com/office/drawing/2014/main" id="{1091EA5C-8DAE-66F8-5610-ECD151B5E9CC}"/>
                </a:ext>
              </a:extLst>
            </p:cNvPr>
            <p:cNvSpPr/>
            <p:nvPr/>
          </p:nvSpPr>
          <p:spPr>
            <a:xfrm>
              <a:off x="6640543" y="3455499"/>
              <a:ext cx="220623" cy="193449"/>
            </a:xfrm>
            <a:custGeom>
              <a:avLst/>
              <a:gdLst/>
              <a:ahLst/>
              <a:cxnLst/>
              <a:rect l="l" t="t" r="r" b="b"/>
              <a:pathLst>
                <a:path w="3272" h="2869" extrusionOk="0">
                  <a:moveTo>
                    <a:pt x="3271" y="0"/>
                  </a:moveTo>
                  <a:lnTo>
                    <a:pt x="1389" y="449"/>
                  </a:lnTo>
                  <a:lnTo>
                    <a:pt x="0" y="1882"/>
                  </a:lnTo>
                  <a:lnTo>
                    <a:pt x="0" y="2868"/>
                  </a:lnTo>
                  <a:lnTo>
                    <a:pt x="3271" y="986"/>
                  </a:lnTo>
                  <a:lnTo>
                    <a:pt x="3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7">
              <a:extLst>
                <a:ext uri="{FF2B5EF4-FFF2-40B4-BE49-F238E27FC236}">
                  <a16:creationId xmlns:a16="http://schemas.microsoft.com/office/drawing/2014/main" id="{AE12E8EB-82E8-7EF2-8021-D86C5E563E7C}"/>
                </a:ext>
              </a:extLst>
            </p:cNvPr>
            <p:cNvSpPr/>
            <p:nvPr/>
          </p:nvSpPr>
          <p:spPr>
            <a:xfrm>
              <a:off x="4410720" y="2697144"/>
              <a:ext cx="2450450" cy="885323"/>
            </a:xfrm>
            <a:custGeom>
              <a:avLst/>
              <a:gdLst/>
              <a:ahLst/>
              <a:cxnLst/>
              <a:rect l="l" t="t" r="r" b="b"/>
              <a:pathLst>
                <a:path w="36342" h="13130" extrusionOk="0">
                  <a:moveTo>
                    <a:pt x="12771" y="0"/>
                  </a:moveTo>
                  <a:lnTo>
                    <a:pt x="1" y="7394"/>
                  </a:lnTo>
                  <a:lnTo>
                    <a:pt x="33070" y="13129"/>
                  </a:lnTo>
                  <a:lnTo>
                    <a:pt x="36341" y="11247"/>
                  </a:lnTo>
                  <a:lnTo>
                    <a:pt x="127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7">
              <a:extLst>
                <a:ext uri="{FF2B5EF4-FFF2-40B4-BE49-F238E27FC236}">
                  <a16:creationId xmlns:a16="http://schemas.microsoft.com/office/drawing/2014/main" id="{A0CE2A0B-274B-3F6F-5A13-0B87E2BBAD19}"/>
                </a:ext>
              </a:extLst>
            </p:cNvPr>
            <p:cNvSpPr/>
            <p:nvPr/>
          </p:nvSpPr>
          <p:spPr>
            <a:xfrm>
              <a:off x="5220455" y="2908596"/>
              <a:ext cx="420073" cy="241795"/>
            </a:xfrm>
            <a:custGeom>
              <a:avLst/>
              <a:gdLst/>
              <a:ahLst/>
              <a:cxnLst/>
              <a:rect l="l" t="t" r="r" b="b"/>
              <a:pathLst>
                <a:path w="6230" h="3586" extrusionOk="0">
                  <a:moveTo>
                    <a:pt x="2017" y="1"/>
                  </a:moveTo>
                  <a:lnTo>
                    <a:pt x="1" y="1166"/>
                  </a:lnTo>
                  <a:lnTo>
                    <a:pt x="4168" y="3586"/>
                  </a:lnTo>
                  <a:lnTo>
                    <a:pt x="6229" y="2421"/>
                  </a:lnTo>
                  <a:lnTo>
                    <a:pt x="20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7">
              <a:extLst>
                <a:ext uri="{FF2B5EF4-FFF2-40B4-BE49-F238E27FC236}">
                  <a16:creationId xmlns:a16="http://schemas.microsoft.com/office/drawing/2014/main" id="{9FB9C3FB-A56B-E2AB-2A44-B97DA65CFC38}"/>
                </a:ext>
              </a:extLst>
            </p:cNvPr>
            <p:cNvSpPr/>
            <p:nvPr/>
          </p:nvSpPr>
          <p:spPr>
            <a:xfrm>
              <a:off x="5317146" y="2929768"/>
              <a:ext cx="133034" cy="75586"/>
            </a:xfrm>
            <a:custGeom>
              <a:avLst/>
              <a:gdLst/>
              <a:ahLst/>
              <a:cxnLst/>
              <a:rect l="l" t="t" r="r" b="b"/>
              <a:pathLst>
                <a:path w="1973" h="1121" extrusionOk="0">
                  <a:moveTo>
                    <a:pt x="628" y="1"/>
                  </a:moveTo>
                  <a:lnTo>
                    <a:pt x="0" y="359"/>
                  </a:lnTo>
                  <a:lnTo>
                    <a:pt x="1300" y="1121"/>
                  </a:lnTo>
                  <a:lnTo>
                    <a:pt x="1972" y="762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7">
              <a:extLst>
                <a:ext uri="{FF2B5EF4-FFF2-40B4-BE49-F238E27FC236}">
                  <a16:creationId xmlns:a16="http://schemas.microsoft.com/office/drawing/2014/main" id="{33D37873-ACCD-A898-1545-1BE7A8BE9B37}"/>
                </a:ext>
              </a:extLst>
            </p:cNvPr>
            <p:cNvSpPr/>
            <p:nvPr/>
          </p:nvSpPr>
          <p:spPr>
            <a:xfrm>
              <a:off x="2603936" y="3029493"/>
              <a:ext cx="1924718" cy="1124016"/>
            </a:xfrm>
            <a:custGeom>
              <a:avLst/>
              <a:gdLst/>
              <a:ahLst/>
              <a:cxnLst/>
              <a:rect l="l" t="t" r="r" b="b"/>
              <a:pathLst>
                <a:path w="28545" h="16670" extrusionOk="0">
                  <a:moveTo>
                    <a:pt x="26393" y="0"/>
                  </a:moveTo>
                  <a:lnTo>
                    <a:pt x="1" y="15236"/>
                  </a:lnTo>
                  <a:lnTo>
                    <a:pt x="404" y="15684"/>
                  </a:lnTo>
                  <a:lnTo>
                    <a:pt x="2241" y="16669"/>
                  </a:lnTo>
                  <a:lnTo>
                    <a:pt x="28544" y="1210"/>
                  </a:lnTo>
                  <a:lnTo>
                    <a:pt x="263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7">
              <a:extLst>
                <a:ext uri="{FF2B5EF4-FFF2-40B4-BE49-F238E27FC236}">
                  <a16:creationId xmlns:a16="http://schemas.microsoft.com/office/drawing/2014/main" id="{A27AC1B5-53F1-E4E5-85E6-A0005ECDFB20}"/>
                </a:ext>
              </a:extLst>
            </p:cNvPr>
            <p:cNvSpPr/>
            <p:nvPr/>
          </p:nvSpPr>
          <p:spPr>
            <a:xfrm>
              <a:off x="2945388" y="2830043"/>
              <a:ext cx="1791751" cy="1223742"/>
            </a:xfrm>
            <a:custGeom>
              <a:avLst/>
              <a:gdLst/>
              <a:ahLst/>
              <a:cxnLst/>
              <a:rect l="l" t="t" r="r" b="b"/>
              <a:pathLst>
                <a:path w="26573" h="18149" extrusionOk="0">
                  <a:moveTo>
                    <a:pt x="26572" y="1"/>
                  </a:moveTo>
                  <a:lnTo>
                    <a:pt x="24466" y="942"/>
                  </a:lnTo>
                  <a:lnTo>
                    <a:pt x="0" y="15102"/>
                  </a:lnTo>
                  <a:lnTo>
                    <a:pt x="0" y="16984"/>
                  </a:lnTo>
                  <a:lnTo>
                    <a:pt x="179" y="18149"/>
                  </a:lnTo>
                  <a:lnTo>
                    <a:pt x="26572" y="2913"/>
                  </a:lnTo>
                  <a:lnTo>
                    <a:pt x="265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7">
              <a:extLst>
                <a:ext uri="{FF2B5EF4-FFF2-40B4-BE49-F238E27FC236}">
                  <a16:creationId xmlns:a16="http://schemas.microsoft.com/office/drawing/2014/main" id="{23832511-70CD-C0CA-0F61-4BC4FE9F8DEE}"/>
                </a:ext>
              </a:extLst>
            </p:cNvPr>
            <p:cNvSpPr/>
            <p:nvPr/>
          </p:nvSpPr>
          <p:spPr>
            <a:xfrm>
              <a:off x="2927250" y="2811973"/>
              <a:ext cx="1809889" cy="1045463"/>
            </a:xfrm>
            <a:custGeom>
              <a:avLst/>
              <a:gdLst/>
              <a:ahLst/>
              <a:cxnLst/>
              <a:rect l="l" t="t" r="r" b="b"/>
              <a:pathLst>
                <a:path w="26842" h="15505" extrusionOk="0">
                  <a:moveTo>
                    <a:pt x="26393" y="0"/>
                  </a:moveTo>
                  <a:lnTo>
                    <a:pt x="0" y="15235"/>
                  </a:lnTo>
                  <a:lnTo>
                    <a:pt x="179" y="15504"/>
                  </a:lnTo>
                  <a:lnTo>
                    <a:pt x="448" y="15504"/>
                  </a:lnTo>
                  <a:lnTo>
                    <a:pt x="26841" y="269"/>
                  </a:lnTo>
                  <a:lnTo>
                    <a:pt x="263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7">
              <a:extLst>
                <a:ext uri="{FF2B5EF4-FFF2-40B4-BE49-F238E27FC236}">
                  <a16:creationId xmlns:a16="http://schemas.microsoft.com/office/drawing/2014/main" id="{AB3998EB-A35B-F605-D554-3E56F7156E82}"/>
                </a:ext>
              </a:extLst>
            </p:cNvPr>
            <p:cNvSpPr/>
            <p:nvPr/>
          </p:nvSpPr>
          <p:spPr>
            <a:xfrm>
              <a:off x="2603936" y="3839229"/>
              <a:ext cx="353590" cy="332418"/>
            </a:xfrm>
            <a:custGeom>
              <a:avLst/>
              <a:gdLst/>
              <a:ahLst/>
              <a:cxnLst/>
              <a:rect l="l" t="t" r="r" b="b"/>
              <a:pathLst>
                <a:path w="5244" h="4930" extrusionOk="0">
                  <a:moveTo>
                    <a:pt x="4795" y="0"/>
                  </a:moveTo>
                  <a:lnTo>
                    <a:pt x="4795" y="2913"/>
                  </a:lnTo>
                  <a:lnTo>
                    <a:pt x="2151" y="4436"/>
                  </a:lnTo>
                  <a:lnTo>
                    <a:pt x="1" y="3227"/>
                  </a:lnTo>
                  <a:lnTo>
                    <a:pt x="1" y="3719"/>
                  </a:lnTo>
                  <a:lnTo>
                    <a:pt x="2151" y="4929"/>
                  </a:lnTo>
                  <a:lnTo>
                    <a:pt x="5243" y="3182"/>
                  </a:lnTo>
                  <a:lnTo>
                    <a:pt x="5243" y="269"/>
                  </a:lnTo>
                  <a:lnTo>
                    <a:pt x="47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7">
              <a:extLst>
                <a:ext uri="{FF2B5EF4-FFF2-40B4-BE49-F238E27FC236}">
                  <a16:creationId xmlns:a16="http://schemas.microsoft.com/office/drawing/2014/main" id="{0191A6DB-0E8C-6839-CF39-9F3C7C3F1F59}"/>
                </a:ext>
              </a:extLst>
            </p:cNvPr>
            <p:cNvSpPr/>
            <p:nvPr/>
          </p:nvSpPr>
          <p:spPr>
            <a:xfrm>
              <a:off x="5021073" y="2313415"/>
              <a:ext cx="531801" cy="450281"/>
            </a:xfrm>
            <a:custGeom>
              <a:avLst/>
              <a:gdLst/>
              <a:ahLst/>
              <a:cxnLst/>
              <a:rect l="l" t="t" r="r" b="b"/>
              <a:pathLst>
                <a:path w="7887" h="6678" extrusionOk="0">
                  <a:moveTo>
                    <a:pt x="7887" y="0"/>
                  </a:moveTo>
                  <a:lnTo>
                    <a:pt x="0" y="3675"/>
                  </a:lnTo>
                  <a:lnTo>
                    <a:pt x="90" y="6139"/>
                  </a:lnTo>
                  <a:lnTo>
                    <a:pt x="672" y="6677"/>
                  </a:lnTo>
                  <a:lnTo>
                    <a:pt x="7887" y="2510"/>
                  </a:lnTo>
                  <a:lnTo>
                    <a:pt x="78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7">
              <a:extLst>
                <a:ext uri="{FF2B5EF4-FFF2-40B4-BE49-F238E27FC236}">
                  <a16:creationId xmlns:a16="http://schemas.microsoft.com/office/drawing/2014/main" id="{F67A6100-3D66-BD0B-08AC-EE0064318883}"/>
                </a:ext>
              </a:extLst>
            </p:cNvPr>
            <p:cNvSpPr/>
            <p:nvPr/>
          </p:nvSpPr>
          <p:spPr>
            <a:xfrm>
              <a:off x="4924382" y="2135137"/>
              <a:ext cx="628492" cy="459316"/>
            </a:xfrm>
            <a:custGeom>
              <a:avLst/>
              <a:gdLst/>
              <a:ahLst/>
              <a:cxnLst/>
              <a:rect l="l" t="t" r="r" b="b"/>
              <a:pathLst>
                <a:path w="9321" h="6812" extrusionOk="0">
                  <a:moveTo>
                    <a:pt x="7797" y="1"/>
                  </a:moveTo>
                  <a:lnTo>
                    <a:pt x="941" y="3361"/>
                  </a:lnTo>
                  <a:lnTo>
                    <a:pt x="0" y="4168"/>
                  </a:lnTo>
                  <a:lnTo>
                    <a:pt x="2106" y="6812"/>
                  </a:lnTo>
                  <a:lnTo>
                    <a:pt x="9321" y="2644"/>
                  </a:lnTo>
                  <a:lnTo>
                    <a:pt x="77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7">
              <a:extLst>
                <a:ext uri="{FF2B5EF4-FFF2-40B4-BE49-F238E27FC236}">
                  <a16:creationId xmlns:a16="http://schemas.microsoft.com/office/drawing/2014/main" id="{7753149B-8C58-6996-BBE4-46F79880C9D3}"/>
                </a:ext>
              </a:extLst>
            </p:cNvPr>
            <p:cNvSpPr/>
            <p:nvPr/>
          </p:nvSpPr>
          <p:spPr>
            <a:xfrm>
              <a:off x="5033142" y="2349691"/>
              <a:ext cx="151105" cy="117863"/>
            </a:xfrm>
            <a:custGeom>
              <a:avLst/>
              <a:gdLst/>
              <a:ahLst/>
              <a:cxnLst/>
              <a:rect l="l" t="t" r="r" b="b"/>
              <a:pathLst>
                <a:path w="2241" h="1748" extrusionOk="0">
                  <a:moveTo>
                    <a:pt x="1838" y="0"/>
                  </a:moveTo>
                  <a:lnTo>
                    <a:pt x="0" y="1076"/>
                  </a:lnTo>
                  <a:lnTo>
                    <a:pt x="404" y="1748"/>
                  </a:lnTo>
                  <a:lnTo>
                    <a:pt x="2241" y="672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7">
              <a:extLst>
                <a:ext uri="{FF2B5EF4-FFF2-40B4-BE49-F238E27FC236}">
                  <a16:creationId xmlns:a16="http://schemas.microsoft.com/office/drawing/2014/main" id="{9DB210F9-8E80-DF92-2B07-24D649C388D3}"/>
                </a:ext>
              </a:extLst>
            </p:cNvPr>
            <p:cNvSpPr/>
            <p:nvPr/>
          </p:nvSpPr>
          <p:spPr>
            <a:xfrm>
              <a:off x="5075419" y="2452383"/>
              <a:ext cx="93724" cy="72619"/>
            </a:xfrm>
            <a:custGeom>
              <a:avLst/>
              <a:gdLst/>
              <a:ahLst/>
              <a:cxnLst/>
              <a:rect l="l" t="t" r="r" b="b"/>
              <a:pathLst>
                <a:path w="1390" h="1077" extrusionOk="0">
                  <a:moveTo>
                    <a:pt x="1166" y="1"/>
                  </a:moveTo>
                  <a:lnTo>
                    <a:pt x="1" y="673"/>
                  </a:lnTo>
                  <a:lnTo>
                    <a:pt x="270" y="1076"/>
                  </a:lnTo>
                  <a:lnTo>
                    <a:pt x="1390" y="449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7">
              <a:extLst>
                <a:ext uri="{FF2B5EF4-FFF2-40B4-BE49-F238E27FC236}">
                  <a16:creationId xmlns:a16="http://schemas.microsoft.com/office/drawing/2014/main" id="{2F32E95D-0F83-F262-D62F-F1CF65F8DD51}"/>
                </a:ext>
              </a:extLst>
            </p:cNvPr>
            <p:cNvSpPr/>
            <p:nvPr/>
          </p:nvSpPr>
          <p:spPr>
            <a:xfrm>
              <a:off x="4815621" y="2050583"/>
              <a:ext cx="634560" cy="365592"/>
            </a:xfrm>
            <a:custGeom>
              <a:avLst/>
              <a:gdLst/>
              <a:ahLst/>
              <a:cxnLst/>
              <a:rect l="l" t="t" r="r" b="b"/>
              <a:pathLst>
                <a:path w="9411" h="5422" extrusionOk="0">
                  <a:moveTo>
                    <a:pt x="7214" y="0"/>
                  </a:moveTo>
                  <a:lnTo>
                    <a:pt x="0" y="4167"/>
                  </a:lnTo>
                  <a:lnTo>
                    <a:pt x="359" y="5377"/>
                  </a:lnTo>
                  <a:lnTo>
                    <a:pt x="2196" y="5422"/>
                  </a:lnTo>
                  <a:lnTo>
                    <a:pt x="9410" y="1255"/>
                  </a:lnTo>
                  <a:lnTo>
                    <a:pt x="7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7">
              <a:extLst>
                <a:ext uri="{FF2B5EF4-FFF2-40B4-BE49-F238E27FC236}">
                  <a16:creationId xmlns:a16="http://schemas.microsoft.com/office/drawing/2014/main" id="{7C8B79C5-39CA-2E6F-84BE-3BC3074F6767}"/>
                </a:ext>
              </a:extLst>
            </p:cNvPr>
            <p:cNvSpPr/>
            <p:nvPr/>
          </p:nvSpPr>
          <p:spPr>
            <a:xfrm>
              <a:off x="4594999" y="2331553"/>
              <a:ext cx="220690" cy="268968"/>
            </a:xfrm>
            <a:custGeom>
              <a:avLst/>
              <a:gdLst/>
              <a:ahLst/>
              <a:cxnLst/>
              <a:rect l="l" t="t" r="r" b="b"/>
              <a:pathLst>
                <a:path w="3273" h="3989" extrusionOk="0">
                  <a:moveTo>
                    <a:pt x="3272" y="0"/>
                  </a:moveTo>
                  <a:lnTo>
                    <a:pt x="1749" y="852"/>
                  </a:lnTo>
                  <a:lnTo>
                    <a:pt x="1" y="3988"/>
                  </a:lnTo>
                  <a:lnTo>
                    <a:pt x="1" y="3988"/>
                  </a:lnTo>
                  <a:lnTo>
                    <a:pt x="1390" y="3495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7">
              <a:extLst>
                <a:ext uri="{FF2B5EF4-FFF2-40B4-BE49-F238E27FC236}">
                  <a16:creationId xmlns:a16="http://schemas.microsoft.com/office/drawing/2014/main" id="{92C4D861-0295-4DE6-747A-B5FAA4E46139}"/>
                </a:ext>
              </a:extLst>
            </p:cNvPr>
            <p:cNvSpPr/>
            <p:nvPr/>
          </p:nvSpPr>
          <p:spPr>
            <a:xfrm>
              <a:off x="4721897" y="2739421"/>
              <a:ext cx="344555" cy="84689"/>
            </a:xfrm>
            <a:custGeom>
              <a:avLst/>
              <a:gdLst/>
              <a:ahLst/>
              <a:cxnLst/>
              <a:rect l="l" t="t" r="r" b="b"/>
              <a:pathLst>
                <a:path w="5110" h="1256" extrusionOk="0">
                  <a:moveTo>
                    <a:pt x="3720" y="1"/>
                  </a:moveTo>
                  <a:lnTo>
                    <a:pt x="494" y="359"/>
                  </a:lnTo>
                  <a:lnTo>
                    <a:pt x="1" y="1166"/>
                  </a:lnTo>
                  <a:lnTo>
                    <a:pt x="3586" y="1255"/>
                  </a:lnTo>
                  <a:lnTo>
                    <a:pt x="5109" y="359"/>
                  </a:lnTo>
                  <a:lnTo>
                    <a:pt x="37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7">
              <a:extLst>
                <a:ext uri="{FF2B5EF4-FFF2-40B4-BE49-F238E27FC236}">
                  <a16:creationId xmlns:a16="http://schemas.microsoft.com/office/drawing/2014/main" id="{C0EE0C92-3E53-6BB6-5FA6-2EE38CB331C8}"/>
                </a:ext>
              </a:extLst>
            </p:cNvPr>
            <p:cNvSpPr/>
            <p:nvPr/>
          </p:nvSpPr>
          <p:spPr>
            <a:xfrm>
              <a:off x="4773277" y="2594385"/>
              <a:ext cx="293175" cy="193449"/>
            </a:xfrm>
            <a:custGeom>
              <a:avLst/>
              <a:gdLst/>
              <a:ahLst/>
              <a:cxnLst/>
              <a:rect l="l" t="t" r="r" b="b"/>
              <a:pathLst>
                <a:path w="4348" h="2869" extrusionOk="0">
                  <a:moveTo>
                    <a:pt x="4347" y="1"/>
                  </a:moveTo>
                  <a:lnTo>
                    <a:pt x="1345" y="807"/>
                  </a:lnTo>
                  <a:lnTo>
                    <a:pt x="1" y="1614"/>
                  </a:lnTo>
                  <a:lnTo>
                    <a:pt x="1" y="2869"/>
                  </a:lnTo>
                  <a:lnTo>
                    <a:pt x="4347" y="2510"/>
                  </a:lnTo>
                  <a:lnTo>
                    <a:pt x="4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7">
              <a:extLst>
                <a:ext uri="{FF2B5EF4-FFF2-40B4-BE49-F238E27FC236}">
                  <a16:creationId xmlns:a16="http://schemas.microsoft.com/office/drawing/2014/main" id="{EB3477E5-72B2-D3F9-54C4-25B993AD8E22}"/>
                </a:ext>
              </a:extLst>
            </p:cNvPr>
            <p:cNvSpPr/>
            <p:nvPr/>
          </p:nvSpPr>
          <p:spPr>
            <a:xfrm>
              <a:off x="4700792" y="2416107"/>
              <a:ext cx="365659" cy="287106"/>
            </a:xfrm>
            <a:custGeom>
              <a:avLst/>
              <a:gdLst/>
              <a:ahLst/>
              <a:cxnLst/>
              <a:rect l="l" t="t" r="r" b="b"/>
              <a:pathLst>
                <a:path w="5423" h="4258" extrusionOk="0">
                  <a:moveTo>
                    <a:pt x="3899" y="1"/>
                  </a:moveTo>
                  <a:lnTo>
                    <a:pt x="0" y="2600"/>
                  </a:lnTo>
                  <a:lnTo>
                    <a:pt x="314" y="3496"/>
                  </a:lnTo>
                  <a:lnTo>
                    <a:pt x="1076" y="4258"/>
                  </a:lnTo>
                  <a:lnTo>
                    <a:pt x="5422" y="2645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7">
              <a:extLst>
                <a:ext uri="{FF2B5EF4-FFF2-40B4-BE49-F238E27FC236}">
                  <a16:creationId xmlns:a16="http://schemas.microsoft.com/office/drawing/2014/main" id="{F2DDEF01-C9AC-444A-B4E9-23F7610EB486}"/>
                </a:ext>
              </a:extLst>
            </p:cNvPr>
            <p:cNvSpPr/>
            <p:nvPr/>
          </p:nvSpPr>
          <p:spPr>
            <a:xfrm>
              <a:off x="4646379" y="2331553"/>
              <a:ext cx="317314" cy="284072"/>
            </a:xfrm>
            <a:custGeom>
              <a:avLst/>
              <a:gdLst/>
              <a:ahLst/>
              <a:cxnLst/>
              <a:rect l="l" t="t" r="r" b="b"/>
              <a:pathLst>
                <a:path w="4706" h="4213" extrusionOk="0">
                  <a:moveTo>
                    <a:pt x="2510" y="0"/>
                  </a:moveTo>
                  <a:lnTo>
                    <a:pt x="1" y="3585"/>
                  </a:lnTo>
                  <a:lnTo>
                    <a:pt x="449" y="4078"/>
                  </a:lnTo>
                  <a:lnTo>
                    <a:pt x="1121" y="4212"/>
                  </a:lnTo>
                  <a:lnTo>
                    <a:pt x="4706" y="1255"/>
                  </a:lnTo>
                  <a:lnTo>
                    <a:pt x="25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7">
              <a:extLst>
                <a:ext uri="{FF2B5EF4-FFF2-40B4-BE49-F238E27FC236}">
                  <a16:creationId xmlns:a16="http://schemas.microsoft.com/office/drawing/2014/main" id="{1D56DA5E-2DC0-B272-95A1-A3133048E46B}"/>
                </a:ext>
              </a:extLst>
            </p:cNvPr>
            <p:cNvSpPr/>
            <p:nvPr/>
          </p:nvSpPr>
          <p:spPr>
            <a:xfrm>
              <a:off x="4715896" y="2703145"/>
              <a:ext cx="57448" cy="105861"/>
            </a:xfrm>
            <a:custGeom>
              <a:avLst/>
              <a:gdLst/>
              <a:ahLst/>
              <a:cxnLst/>
              <a:rect l="l" t="t" r="r" b="b"/>
              <a:pathLst>
                <a:path w="852" h="1570" extrusionOk="0">
                  <a:moveTo>
                    <a:pt x="852" y="1"/>
                  </a:moveTo>
                  <a:lnTo>
                    <a:pt x="0" y="46"/>
                  </a:lnTo>
                  <a:lnTo>
                    <a:pt x="45" y="1300"/>
                  </a:lnTo>
                  <a:lnTo>
                    <a:pt x="314" y="1569"/>
                  </a:lnTo>
                  <a:lnTo>
                    <a:pt x="852" y="1256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7">
              <a:extLst>
                <a:ext uri="{FF2B5EF4-FFF2-40B4-BE49-F238E27FC236}">
                  <a16:creationId xmlns:a16="http://schemas.microsoft.com/office/drawing/2014/main" id="{431E7E2E-ECA0-9896-36F7-42E7A5AE2EBA}"/>
                </a:ext>
              </a:extLst>
            </p:cNvPr>
            <p:cNvSpPr/>
            <p:nvPr/>
          </p:nvSpPr>
          <p:spPr>
            <a:xfrm>
              <a:off x="4667551" y="2606454"/>
              <a:ext cx="105794" cy="117931"/>
            </a:xfrm>
            <a:custGeom>
              <a:avLst/>
              <a:gdLst/>
              <a:ahLst/>
              <a:cxnLst/>
              <a:rect l="l" t="t" r="r" b="b"/>
              <a:pathLst>
                <a:path w="1569" h="1749" extrusionOk="0">
                  <a:moveTo>
                    <a:pt x="493" y="1"/>
                  </a:moveTo>
                  <a:lnTo>
                    <a:pt x="0" y="404"/>
                  </a:lnTo>
                  <a:lnTo>
                    <a:pt x="1031" y="1749"/>
                  </a:lnTo>
                  <a:lnTo>
                    <a:pt x="1569" y="1435"/>
                  </a:lnTo>
                  <a:lnTo>
                    <a:pt x="807" y="135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7">
              <a:extLst>
                <a:ext uri="{FF2B5EF4-FFF2-40B4-BE49-F238E27FC236}">
                  <a16:creationId xmlns:a16="http://schemas.microsoft.com/office/drawing/2014/main" id="{60FFA4F9-9773-F08A-68CD-A7A3E73BC27D}"/>
                </a:ext>
              </a:extLst>
            </p:cNvPr>
            <p:cNvSpPr/>
            <p:nvPr/>
          </p:nvSpPr>
          <p:spPr>
            <a:xfrm>
              <a:off x="4613137" y="2573280"/>
              <a:ext cx="108828" cy="60482"/>
            </a:xfrm>
            <a:custGeom>
              <a:avLst/>
              <a:gdLst/>
              <a:ahLst/>
              <a:cxnLst/>
              <a:rect l="l" t="t" r="r" b="b"/>
              <a:pathLst>
                <a:path w="1614" h="897" extrusionOk="0">
                  <a:moveTo>
                    <a:pt x="494" y="0"/>
                  </a:moveTo>
                  <a:lnTo>
                    <a:pt x="1" y="269"/>
                  </a:lnTo>
                  <a:lnTo>
                    <a:pt x="180" y="896"/>
                  </a:lnTo>
                  <a:lnTo>
                    <a:pt x="1076" y="896"/>
                  </a:lnTo>
                  <a:lnTo>
                    <a:pt x="1614" y="627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7">
              <a:extLst>
                <a:ext uri="{FF2B5EF4-FFF2-40B4-BE49-F238E27FC236}">
                  <a16:creationId xmlns:a16="http://schemas.microsoft.com/office/drawing/2014/main" id="{DD276CC0-4EF9-5CDE-3004-FAA68D8CE311}"/>
                </a:ext>
              </a:extLst>
            </p:cNvPr>
            <p:cNvSpPr/>
            <p:nvPr/>
          </p:nvSpPr>
          <p:spPr>
            <a:xfrm>
              <a:off x="4561825" y="2591351"/>
              <a:ext cx="175311" cy="247863"/>
            </a:xfrm>
            <a:custGeom>
              <a:avLst/>
              <a:gdLst/>
              <a:ahLst/>
              <a:cxnLst/>
              <a:rect l="l" t="t" r="r" b="b"/>
              <a:pathLst>
                <a:path w="2600" h="3676" extrusionOk="0">
                  <a:moveTo>
                    <a:pt x="762" y="1"/>
                  </a:moveTo>
                  <a:lnTo>
                    <a:pt x="0" y="449"/>
                  </a:lnTo>
                  <a:lnTo>
                    <a:pt x="0" y="1704"/>
                  </a:lnTo>
                  <a:lnTo>
                    <a:pt x="762" y="3048"/>
                  </a:lnTo>
                  <a:lnTo>
                    <a:pt x="1837" y="3675"/>
                  </a:lnTo>
                  <a:lnTo>
                    <a:pt x="2599" y="3227"/>
                  </a:lnTo>
                  <a:lnTo>
                    <a:pt x="2599" y="1973"/>
                  </a:lnTo>
                  <a:lnTo>
                    <a:pt x="1837" y="628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7">
              <a:extLst>
                <a:ext uri="{FF2B5EF4-FFF2-40B4-BE49-F238E27FC236}">
                  <a16:creationId xmlns:a16="http://schemas.microsoft.com/office/drawing/2014/main" id="{D1C08F88-AE3E-F7B4-7B79-5D2BA840A655}"/>
                </a:ext>
              </a:extLst>
            </p:cNvPr>
            <p:cNvSpPr/>
            <p:nvPr/>
          </p:nvSpPr>
          <p:spPr>
            <a:xfrm>
              <a:off x="4289890" y="1062570"/>
              <a:ext cx="546904" cy="1414090"/>
            </a:xfrm>
            <a:custGeom>
              <a:avLst/>
              <a:gdLst/>
              <a:ahLst/>
              <a:cxnLst/>
              <a:rect l="l" t="t" r="r" b="b"/>
              <a:pathLst>
                <a:path w="8111" h="20972" extrusionOk="0">
                  <a:moveTo>
                    <a:pt x="6946" y="0"/>
                  </a:moveTo>
                  <a:lnTo>
                    <a:pt x="0" y="20523"/>
                  </a:lnTo>
                  <a:lnTo>
                    <a:pt x="762" y="20971"/>
                  </a:lnTo>
                  <a:lnTo>
                    <a:pt x="5512" y="16625"/>
                  </a:lnTo>
                  <a:lnTo>
                    <a:pt x="8111" y="404"/>
                  </a:lnTo>
                  <a:lnTo>
                    <a:pt x="69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7">
              <a:extLst>
                <a:ext uri="{FF2B5EF4-FFF2-40B4-BE49-F238E27FC236}">
                  <a16:creationId xmlns:a16="http://schemas.microsoft.com/office/drawing/2014/main" id="{986383D1-3603-F631-9D30-3E9586A519DC}"/>
                </a:ext>
              </a:extLst>
            </p:cNvPr>
            <p:cNvSpPr/>
            <p:nvPr/>
          </p:nvSpPr>
          <p:spPr>
            <a:xfrm>
              <a:off x="4758173" y="962845"/>
              <a:ext cx="223657" cy="126966"/>
            </a:xfrm>
            <a:custGeom>
              <a:avLst/>
              <a:gdLst/>
              <a:ahLst/>
              <a:cxnLst/>
              <a:rect l="l" t="t" r="r" b="b"/>
              <a:pathLst>
                <a:path w="3317" h="1883" extrusionOk="0">
                  <a:moveTo>
                    <a:pt x="2555" y="1"/>
                  </a:moveTo>
                  <a:lnTo>
                    <a:pt x="1" y="1479"/>
                  </a:lnTo>
                  <a:lnTo>
                    <a:pt x="762" y="1883"/>
                  </a:lnTo>
                  <a:lnTo>
                    <a:pt x="1928" y="1659"/>
                  </a:lnTo>
                  <a:lnTo>
                    <a:pt x="3317" y="404"/>
                  </a:lnTo>
                  <a:lnTo>
                    <a:pt x="25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7">
              <a:extLst>
                <a:ext uri="{FF2B5EF4-FFF2-40B4-BE49-F238E27FC236}">
                  <a16:creationId xmlns:a16="http://schemas.microsoft.com/office/drawing/2014/main" id="{44A061CC-FAF7-9E45-283F-EB19990EBE8F}"/>
                </a:ext>
              </a:extLst>
            </p:cNvPr>
            <p:cNvSpPr/>
            <p:nvPr/>
          </p:nvSpPr>
          <p:spPr>
            <a:xfrm>
              <a:off x="4341202" y="990018"/>
              <a:ext cx="640629" cy="1486642"/>
            </a:xfrm>
            <a:custGeom>
              <a:avLst/>
              <a:gdLst/>
              <a:ahLst/>
              <a:cxnLst/>
              <a:rect l="l" t="t" r="r" b="b"/>
              <a:pathLst>
                <a:path w="9501" h="22048" extrusionOk="0">
                  <a:moveTo>
                    <a:pt x="9501" y="1"/>
                  </a:moveTo>
                  <a:lnTo>
                    <a:pt x="6946" y="1480"/>
                  </a:lnTo>
                  <a:lnTo>
                    <a:pt x="1" y="22047"/>
                  </a:lnTo>
                  <a:lnTo>
                    <a:pt x="9501" y="16536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7" name="Google Shape;1087;p37">
            <a:extLst>
              <a:ext uri="{FF2B5EF4-FFF2-40B4-BE49-F238E27FC236}">
                <a16:creationId xmlns:a16="http://schemas.microsoft.com/office/drawing/2014/main" id="{B78B217D-47EF-D19F-56F1-930D1BF8E5E3}"/>
              </a:ext>
            </a:extLst>
          </p:cNvPr>
          <p:cNvSpPr/>
          <p:nvPr/>
        </p:nvSpPr>
        <p:spPr>
          <a:xfrm>
            <a:off x="7863050" y="479875"/>
            <a:ext cx="369600" cy="3696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37">
            <a:extLst>
              <a:ext uri="{FF2B5EF4-FFF2-40B4-BE49-F238E27FC236}">
                <a16:creationId xmlns:a16="http://schemas.microsoft.com/office/drawing/2014/main" id="{DBA7885E-9F29-083A-901F-0173A2B7D362}"/>
              </a:ext>
            </a:extLst>
          </p:cNvPr>
          <p:cNvSpPr/>
          <p:nvPr/>
        </p:nvSpPr>
        <p:spPr>
          <a:xfrm>
            <a:off x="8324263" y="849564"/>
            <a:ext cx="213000" cy="213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8311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38"/>
          <p:cNvSpPr txBox="1">
            <a:spLocks noGrp="1"/>
          </p:cNvSpPr>
          <p:nvPr>
            <p:ph type="title"/>
          </p:nvPr>
        </p:nvSpPr>
        <p:spPr>
          <a:xfrm>
            <a:off x="349482" y="2962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2"/>
                </a:solidFill>
              </a:rPr>
              <a:t>Cambio Piano </a:t>
            </a:r>
            <a:r>
              <a:rPr lang="en" err="1">
                <a:solidFill>
                  <a:schemeClr val="tx2"/>
                </a:solidFill>
              </a:rPr>
              <a:t>Orbitale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1096" name="Google Shape;1096;p38"/>
          <p:cNvSpPr/>
          <p:nvPr/>
        </p:nvSpPr>
        <p:spPr>
          <a:xfrm>
            <a:off x="8012950" y="422850"/>
            <a:ext cx="319500" cy="3195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38"/>
          <p:cNvSpPr/>
          <p:nvPr/>
        </p:nvSpPr>
        <p:spPr>
          <a:xfrm>
            <a:off x="8422175" y="7423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ottotitolo 2">
                <a:extLst>
                  <a:ext uri="{FF2B5EF4-FFF2-40B4-BE49-F238E27FC236}">
                    <a16:creationId xmlns:a16="http://schemas.microsoft.com/office/drawing/2014/main" id="{9EB43AA3-7249-C1BC-3996-09AA2D8BE2D0}"/>
                  </a:ext>
                </a:extLst>
              </p:cNvPr>
              <p:cNvSpPr>
                <a:spLocks noGrp="1"/>
              </p:cNvSpPr>
              <p:nvPr>
                <p:ph type="subTitle" idx="2"/>
              </p:nvPr>
            </p:nvSpPr>
            <p:spPr>
              <a:xfrm>
                <a:off x="0" y="1142567"/>
                <a:ext cx="9144000" cy="3647012"/>
              </a:xfrm>
            </p:spPr>
            <p:txBody>
              <a:bodyPr numCol="2"/>
              <a:lstStyle/>
              <a:p>
                <a:r>
                  <a:rPr lang="it-IT"/>
                  <a:t>Calcolo del</a:t>
                </a:r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it-IT"/>
                  <a:t> necessario per il cambio del piano orbitale: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it-IT"/>
              </a:p>
              <a:p>
                <a:pPr algn="ctr"/>
                <a:endParaRPr lang="it-IT"/>
              </a:p>
              <a:p>
                <a:r>
                  <a:rPr lang="it-IT"/>
                  <a:t>Dove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1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1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it-IT"/>
                  <a:t> è la velocità del satellite sull’orbita circolare di partenza e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it-IT"/>
                  <a:t> è l’inclinazione del piano dell’eclittica terrestre</a:t>
                </a:r>
              </a:p>
              <a:p>
                <a:r>
                  <a:rPr lang="it-IT"/>
                  <a:t>rispetto al piano equatoriale terrestre.</a:t>
                </a:r>
              </a:p>
            </p:txBody>
          </p:sp>
        </mc:Choice>
        <mc:Fallback xmlns="">
          <p:sp>
            <p:nvSpPr>
              <p:cNvPr id="3" name="Sottotitolo 2">
                <a:extLst>
                  <a:ext uri="{FF2B5EF4-FFF2-40B4-BE49-F238E27FC236}">
                    <a16:creationId xmlns:a16="http://schemas.microsoft.com/office/drawing/2014/main" id="{9EB43AA3-7249-C1BC-3996-09AA2D8BE2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2"/>
              </p:nvPr>
            </p:nvSpPr>
            <p:spPr>
              <a:xfrm>
                <a:off x="0" y="1142567"/>
                <a:ext cx="9144000" cy="364701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 descr="Immagine che contiene diagramma, linea, cerchio, design&#10;&#10;Il contenuto generato dall'IA potrebbe non essere corretto.">
            <a:extLst>
              <a:ext uri="{FF2B5EF4-FFF2-40B4-BE49-F238E27FC236}">
                <a16:creationId xmlns:a16="http://schemas.microsoft.com/office/drawing/2014/main" id="{3308D022-073E-9ADE-9E3E-B2EF37DCD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969" y="2919840"/>
            <a:ext cx="3018755" cy="1980893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angle"/>
            <a:bevelB prst="convex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B8C2D12-2907-9193-D338-4A3FA8B75383}"/>
                  </a:ext>
                </a:extLst>
              </p:cNvPr>
              <p:cNvSpPr txBox="1"/>
              <p:nvPr/>
            </p:nvSpPr>
            <p:spPr>
              <a:xfrm>
                <a:off x="1343961" y="3756397"/>
                <a:ext cx="16935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2.9616 </m:t>
                      </m:r>
                      <m:r>
                        <m:rPr>
                          <m:sty m:val="p"/>
                        </m:rPr>
                        <a:rPr lang="it-IT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Km</m:t>
                      </m:r>
                      <m:r>
                        <a:rPr lang="it-IT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it-IT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it-IT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B8C2D12-2907-9193-D338-4A3FA8B75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961" y="3756397"/>
                <a:ext cx="1693541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37"/>
          <p:cNvSpPr txBox="1">
            <a:spLocks noGrp="1"/>
          </p:cNvSpPr>
          <p:nvPr>
            <p:ph type="title"/>
          </p:nvPr>
        </p:nvSpPr>
        <p:spPr>
          <a:xfrm>
            <a:off x="713225" y="1833852"/>
            <a:ext cx="3935831" cy="15859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2"/>
                </a:solidFill>
              </a:rPr>
              <a:t>FASE ELIOCENTRICA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866" name="Google Shape;866;p37"/>
          <p:cNvSpPr txBox="1">
            <a:spLocks noGrp="1"/>
          </p:cNvSpPr>
          <p:nvPr>
            <p:ph type="title" idx="2"/>
          </p:nvPr>
        </p:nvSpPr>
        <p:spPr>
          <a:xfrm>
            <a:off x="713225" y="8605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67" name="Google Shape;867;p37"/>
          <p:cNvSpPr txBox="1">
            <a:spLocks noGrp="1"/>
          </p:cNvSpPr>
          <p:nvPr>
            <p:ph type="subTitle" idx="1"/>
          </p:nvPr>
        </p:nvSpPr>
        <p:spPr>
          <a:xfrm>
            <a:off x="713226" y="3477229"/>
            <a:ext cx="3935830" cy="12035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endParaRPr sz="1400"/>
          </a:p>
        </p:txBody>
      </p:sp>
      <p:grpSp>
        <p:nvGrpSpPr>
          <p:cNvPr id="868" name="Google Shape;868;p37"/>
          <p:cNvGrpSpPr/>
          <p:nvPr/>
        </p:nvGrpSpPr>
        <p:grpSpPr>
          <a:xfrm>
            <a:off x="4926348" y="1266451"/>
            <a:ext cx="3920128" cy="2610585"/>
            <a:chOff x="1289641" y="962845"/>
            <a:chExt cx="5571529" cy="3710326"/>
          </a:xfrm>
        </p:grpSpPr>
        <p:sp>
          <p:nvSpPr>
            <p:cNvPr id="869" name="Google Shape;869;p37"/>
            <p:cNvSpPr/>
            <p:nvPr/>
          </p:nvSpPr>
          <p:spPr>
            <a:xfrm>
              <a:off x="3262634" y="1636647"/>
              <a:ext cx="1534920" cy="1350573"/>
            </a:xfrm>
            <a:custGeom>
              <a:avLst/>
              <a:gdLst/>
              <a:ahLst/>
              <a:cxnLst/>
              <a:rect l="l" t="t" r="r" b="b"/>
              <a:pathLst>
                <a:path w="22764" h="20030" extrusionOk="0">
                  <a:moveTo>
                    <a:pt x="0" y="0"/>
                  </a:moveTo>
                  <a:lnTo>
                    <a:pt x="0" y="941"/>
                  </a:lnTo>
                  <a:lnTo>
                    <a:pt x="9993" y="20030"/>
                  </a:lnTo>
                  <a:lnTo>
                    <a:pt x="22763" y="12636"/>
                  </a:lnTo>
                  <a:lnTo>
                    <a:pt x="22763" y="11695"/>
                  </a:lnTo>
                  <a:lnTo>
                    <a:pt x="21957" y="117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7"/>
            <p:cNvSpPr/>
            <p:nvPr/>
          </p:nvSpPr>
          <p:spPr>
            <a:xfrm>
              <a:off x="3262634" y="1506714"/>
              <a:ext cx="1534920" cy="1414090"/>
            </a:xfrm>
            <a:custGeom>
              <a:avLst/>
              <a:gdLst/>
              <a:ahLst/>
              <a:cxnLst/>
              <a:rect l="l" t="t" r="r" b="b"/>
              <a:pathLst>
                <a:path w="22764" h="20972" extrusionOk="0">
                  <a:moveTo>
                    <a:pt x="3316" y="0"/>
                  </a:moveTo>
                  <a:lnTo>
                    <a:pt x="0" y="1927"/>
                  </a:lnTo>
                  <a:lnTo>
                    <a:pt x="9993" y="20971"/>
                  </a:lnTo>
                  <a:lnTo>
                    <a:pt x="22763" y="13622"/>
                  </a:lnTo>
                  <a:lnTo>
                    <a:pt x="33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7"/>
            <p:cNvSpPr/>
            <p:nvPr/>
          </p:nvSpPr>
          <p:spPr>
            <a:xfrm>
              <a:off x="4392582" y="1950858"/>
              <a:ext cx="531868" cy="450213"/>
            </a:xfrm>
            <a:custGeom>
              <a:avLst/>
              <a:gdLst/>
              <a:ahLst/>
              <a:cxnLst/>
              <a:rect l="l" t="t" r="r" b="b"/>
              <a:pathLst>
                <a:path w="7888" h="6677" extrusionOk="0">
                  <a:moveTo>
                    <a:pt x="7887" y="0"/>
                  </a:moveTo>
                  <a:lnTo>
                    <a:pt x="1" y="3675"/>
                  </a:lnTo>
                  <a:lnTo>
                    <a:pt x="90" y="6139"/>
                  </a:lnTo>
                  <a:lnTo>
                    <a:pt x="673" y="6677"/>
                  </a:lnTo>
                  <a:lnTo>
                    <a:pt x="7887" y="2510"/>
                  </a:lnTo>
                  <a:lnTo>
                    <a:pt x="7887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7"/>
            <p:cNvSpPr/>
            <p:nvPr/>
          </p:nvSpPr>
          <p:spPr>
            <a:xfrm>
              <a:off x="4295891" y="1772580"/>
              <a:ext cx="628559" cy="459316"/>
            </a:xfrm>
            <a:custGeom>
              <a:avLst/>
              <a:gdLst/>
              <a:ahLst/>
              <a:cxnLst/>
              <a:rect l="l" t="t" r="r" b="b"/>
              <a:pathLst>
                <a:path w="9322" h="6812" extrusionOk="0">
                  <a:moveTo>
                    <a:pt x="7798" y="1"/>
                  </a:moveTo>
                  <a:lnTo>
                    <a:pt x="987" y="3361"/>
                  </a:lnTo>
                  <a:lnTo>
                    <a:pt x="1" y="4168"/>
                  </a:lnTo>
                  <a:lnTo>
                    <a:pt x="2107" y="6812"/>
                  </a:lnTo>
                  <a:lnTo>
                    <a:pt x="9321" y="2644"/>
                  </a:lnTo>
                  <a:lnTo>
                    <a:pt x="7798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7"/>
            <p:cNvSpPr/>
            <p:nvPr/>
          </p:nvSpPr>
          <p:spPr>
            <a:xfrm>
              <a:off x="4404651" y="1987134"/>
              <a:ext cx="151172" cy="117863"/>
            </a:xfrm>
            <a:custGeom>
              <a:avLst/>
              <a:gdLst/>
              <a:ahLst/>
              <a:cxnLst/>
              <a:rect l="l" t="t" r="r" b="b"/>
              <a:pathLst>
                <a:path w="2242" h="1748" extrusionOk="0">
                  <a:moveTo>
                    <a:pt x="1883" y="0"/>
                  </a:moveTo>
                  <a:lnTo>
                    <a:pt x="1" y="1075"/>
                  </a:lnTo>
                  <a:lnTo>
                    <a:pt x="404" y="1748"/>
                  </a:lnTo>
                  <a:lnTo>
                    <a:pt x="2241" y="672"/>
                  </a:lnTo>
                  <a:lnTo>
                    <a:pt x="1883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7"/>
            <p:cNvSpPr/>
            <p:nvPr/>
          </p:nvSpPr>
          <p:spPr>
            <a:xfrm>
              <a:off x="4446996" y="2089826"/>
              <a:ext cx="93724" cy="72552"/>
            </a:xfrm>
            <a:custGeom>
              <a:avLst/>
              <a:gdLst/>
              <a:ahLst/>
              <a:cxnLst/>
              <a:rect l="l" t="t" r="r" b="b"/>
              <a:pathLst>
                <a:path w="1390" h="1076" extrusionOk="0">
                  <a:moveTo>
                    <a:pt x="1165" y="1"/>
                  </a:moveTo>
                  <a:lnTo>
                    <a:pt x="0" y="673"/>
                  </a:lnTo>
                  <a:lnTo>
                    <a:pt x="269" y="1076"/>
                  </a:lnTo>
                  <a:lnTo>
                    <a:pt x="1389" y="404"/>
                  </a:lnTo>
                  <a:lnTo>
                    <a:pt x="1165" y="1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7"/>
            <p:cNvSpPr/>
            <p:nvPr/>
          </p:nvSpPr>
          <p:spPr>
            <a:xfrm>
              <a:off x="4187131" y="1687959"/>
              <a:ext cx="634560" cy="365659"/>
            </a:xfrm>
            <a:custGeom>
              <a:avLst/>
              <a:gdLst/>
              <a:ahLst/>
              <a:cxnLst/>
              <a:rect l="l" t="t" r="r" b="b"/>
              <a:pathLst>
                <a:path w="9411" h="5423" extrusionOk="0">
                  <a:moveTo>
                    <a:pt x="7215" y="1"/>
                  </a:moveTo>
                  <a:lnTo>
                    <a:pt x="1" y="4168"/>
                  </a:lnTo>
                  <a:lnTo>
                    <a:pt x="359" y="5378"/>
                  </a:lnTo>
                  <a:lnTo>
                    <a:pt x="2196" y="5423"/>
                  </a:lnTo>
                  <a:lnTo>
                    <a:pt x="9411" y="1256"/>
                  </a:lnTo>
                  <a:lnTo>
                    <a:pt x="72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7"/>
            <p:cNvSpPr/>
            <p:nvPr/>
          </p:nvSpPr>
          <p:spPr>
            <a:xfrm>
              <a:off x="3966576" y="1968996"/>
              <a:ext cx="220623" cy="268968"/>
            </a:xfrm>
            <a:custGeom>
              <a:avLst/>
              <a:gdLst/>
              <a:ahLst/>
              <a:cxnLst/>
              <a:rect l="l" t="t" r="r" b="b"/>
              <a:pathLst>
                <a:path w="3272" h="3989" extrusionOk="0">
                  <a:moveTo>
                    <a:pt x="3272" y="0"/>
                  </a:moveTo>
                  <a:lnTo>
                    <a:pt x="1748" y="852"/>
                  </a:lnTo>
                  <a:lnTo>
                    <a:pt x="1" y="3988"/>
                  </a:lnTo>
                  <a:lnTo>
                    <a:pt x="1390" y="3495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7"/>
            <p:cNvSpPr/>
            <p:nvPr/>
          </p:nvSpPr>
          <p:spPr>
            <a:xfrm>
              <a:off x="4093474" y="2376864"/>
              <a:ext cx="344487" cy="84689"/>
            </a:xfrm>
            <a:custGeom>
              <a:avLst/>
              <a:gdLst/>
              <a:ahLst/>
              <a:cxnLst/>
              <a:rect l="l" t="t" r="r" b="b"/>
              <a:pathLst>
                <a:path w="5109" h="1256" extrusionOk="0">
                  <a:moveTo>
                    <a:pt x="3720" y="0"/>
                  </a:moveTo>
                  <a:lnTo>
                    <a:pt x="494" y="359"/>
                  </a:lnTo>
                  <a:lnTo>
                    <a:pt x="1" y="1166"/>
                  </a:lnTo>
                  <a:lnTo>
                    <a:pt x="3585" y="1255"/>
                  </a:lnTo>
                  <a:lnTo>
                    <a:pt x="5109" y="359"/>
                  </a:lnTo>
                  <a:lnTo>
                    <a:pt x="3720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7"/>
            <p:cNvSpPr/>
            <p:nvPr/>
          </p:nvSpPr>
          <p:spPr>
            <a:xfrm>
              <a:off x="4144854" y="2231828"/>
              <a:ext cx="293107" cy="193449"/>
            </a:xfrm>
            <a:custGeom>
              <a:avLst/>
              <a:gdLst/>
              <a:ahLst/>
              <a:cxnLst/>
              <a:rect l="l" t="t" r="r" b="b"/>
              <a:pathLst>
                <a:path w="4347" h="2869" extrusionOk="0">
                  <a:moveTo>
                    <a:pt x="4347" y="1"/>
                  </a:moveTo>
                  <a:lnTo>
                    <a:pt x="1345" y="807"/>
                  </a:lnTo>
                  <a:lnTo>
                    <a:pt x="0" y="1614"/>
                  </a:lnTo>
                  <a:lnTo>
                    <a:pt x="0" y="2868"/>
                  </a:lnTo>
                  <a:lnTo>
                    <a:pt x="4347" y="2510"/>
                  </a:lnTo>
                  <a:lnTo>
                    <a:pt x="4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7"/>
            <p:cNvSpPr/>
            <p:nvPr/>
          </p:nvSpPr>
          <p:spPr>
            <a:xfrm>
              <a:off x="4072302" y="2053550"/>
              <a:ext cx="365659" cy="287106"/>
            </a:xfrm>
            <a:custGeom>
              <a:avLst/>
              <a:gdLst/>
              <a:ahLst/>
              <a:cxnLst/>
              <a:rect l="l" t="t" r="r" b="b"/>
              <a:pathLst>
                <a:path w="5423" h="4258" extrusionOk="0">
                  <a:moveTo>
                    <a:pt x="3899" y="1"/>
                  </a:moveTo>
                  <a:lnTo>
                    <a:pt x="1" y="2600"/>
                  </a:lnTo>
                  <a:lnTo>
                    <a:pt x="315" y="3496"/>
                  </a:lnTo>
                  <a:lnTo>
                    <a:pt x="1076" y="4258"/>
                  </a:lnTo>
                  <a:lnTo>
                    <a:pt x="5423" y="2645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7"/>
            <p:cNvSpPr/>
            <p:nvPr/>
          </p:nvSpPr>
          <p:spPr>
            <a:xfrm>
              <a:off x="4017955" y="1968996"/>
              <a:ext cx="317314" cy="281038"/>
            </a:xfrm>
            <a:custGeom>
              <a:avLst/>
              <a:gdLst/>
              <a:ahLst/>
              <a:cxnLst/>
              <a:rect l="l" t="t" r="r" b="b"/>
              <a:pathLst>
                <a:path w="4706" h="4168" extrusionOk="0">
                  <a:moveTo>
                    <a:pt x="2510" y="0"/>
                  </a:moveTo>
                  <a:lnTo>
                    <a:pt x="0" y="3585"/>
                  </a:lnTo>
                  <a:lnTo>
                    <a:pt x="448" y="4078"/>
                  </a:lnTo>
                  <a:lnTo>
                    <a:pt x="1121" y="4167"/>
                  </a:lnTo>
                  <a:lnTo>
                    <a:pt x="4705" y="1255"/>
                  </a:lnTo>
                  <a:lnTo>
                    <a:pt x="25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7"/>
            <p:cNvSpPr/>
            <p:nvPr/>
          </p:nvSpPr>
          <p:spPr>
            <a:xfrm>
              <a:off x="4087405" y="2340588"/>
              <a:ext cx="57516" cy="105861"/>
            </a:xfrm>
            <a:custGeom>
              <a:avLst/>
              <a:gdLst/>
              <a:ahLst/>
              <a:cxnLst/>
              <a:rect l="l" t="t" r="r" b="b"/>
              <a:pathLst>
                <a:path w="853" h="1570" extrusionOk="0">
                  <a:moveTo>
                    <a:pt x="852" y="1"/>
                  </a:moveTo>
                  <a:lnTo>
                    <a:pt x="1" y="46"/>
                  </a:lnTo>
                  <a:lnTo>
                    <a:pt x="46" y="1300"/>
                  </a:lnTo>
                  <a:lnTo>
                    <a:pt x="315" y="1569"/>
                  </a:lnTo>
                  <a:lnTo>
                    <a:pt x="852" y="1255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7"/>
            <p:cNvSpPr/>
            <p:nvPr/>
          </p:nvSpPr>
          <p:spPr>
            <a:xfrm>
              <a:off x="4039127" y="2243897"/>
              <a:ext cx="105794" cy="117931"/>
            </a:xfrm>
            <a:custGeom>
              <a:avLst/>
              <a:gdLst/>
              <a:ahLst/>
              <a:cxnLst/>
              <a:rect l="l" t="t" r="r" b="b"/>
              <a:pathLst>
                <a:path w="1569" h="1749" extrusionOk="0">
                  <a:moveTo>
                    <a:pt x="493" y="1"/>
                  </a:moveTo>
                  <a:lnTo>
                    <a:pt x="0" y="404"/>
                  </a:lnTo>
                  <a:lnTo>
                    <a:pt x="1031" y="1748"/>
                  </a:lnTo>
                  <a:lnTo>
                    <a:pt x="1568" y="1435"/>
                  </a:lnTo>
                  <a:lnTo>
                    <a:pt x="807" y="90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7"/>
            <p:cNvSpPr/>
            <p:nvPr/>
          </p:nvSpPr>
          <p:spPr>
            <a:xfrm>
              <a:off x="3984714" y="2210656"/>
              <a:ext cx="108828" cy="60550"/>
            </a:xfrm>
            <a:custGeom>
              <a:avLst/>
              <a:gdLst/>
              <a:ahLst/>
              <a:cxnLst/>
              <a:rect l="l" t="t" r="r" b="b"/>
              <a:pathLst>
                <a:path w="1614" h="898" extrusionOk="0">
                  <a:moveTo>
                    <a:pt x="493" y="1"/>
                  </a:moveTo>
                  <a:lnTo>
                    <a:pt x="0" y="270"/>
                  </a:lnTo>
                  <a:lnTo>
                    <a:pt x="180" y="897"/>
                  </a:lnTo>
                  <a:lnTo>
                    <a:pt x="1076" y="897"/>
                  </a:lnTo>
                  <a:lnTo>
                    <a:pt x="1614" y="58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7"/>
            <p:cNvSpPr/>
            <p:nvPr/>
          </p:nvSpPr>
          <p:spPr>
            <a:xfrm>
              <a:off x="3933334" y="2228794"/>
              <a:ext cx="175311" cy="247863"/>
            </a:xfrm>
            <a:custGeom>
              <a:avLst/>
              <a:gdLst/>
              <a:ahLst/>
              <a:cxnLst/>
              <a:rect l="l" t="t" r="r" b="b"/>
              <a:pathLst>
                <a:path w="2600" h="3676" extrusionOk="0">
                  <a:moveTo>
                    <a:pt x="762" y="1"/>
                  </a:moveTo>
                  <a:lnTo>
                    <a:pt x="1" y="449"/>
                  </a:lnTo>
                  <a:lnTo>
                    <a:pt x="1" y="1704"/>
                  </a:lnTo>
                  <a:lnTo>
                    <a:pt x="762" y="3048"/>
                  </a:lnTo>
                  <a:lnTo>
                    <a:pt x="1838" y="3675"/>
                  </a:lnTo>
                  <a:lnTo>
                    <a:pt x="2600" y="3227"/>
                  </a:lnTo>
                  <a:lnTo>
                    <a:pt x="2600" y="1972"/>
                  </a:lnTo>
                  <a:lnTo>
                    <a:pt x="1838" y="628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7"/>
            <p:cNvSpPr/>
            <p:nvPr/>
          </p:nvSpPr>
          <p:spPr>
            <a:xfrm>
              <a:off x="1915030" y="2645764"/>
              <a:ext cx="1806922" cy="1060567"/>
            </a:xfrm>
            <a:custGeom>
              <a:avLst/>
              <a:gdLst/>
              <a:ahLst/>
              <a:cxnLst/>
              <a:rect l="l" t="t" r="r" b="b"/>
              <a:pathLst>
                <a:path w="26798" h="15729" extrusionOk="0">
                  <a:moveTo>
                    <a:pt x="25901" y="1"/>
                  </a:moveTo>
                  <a:lnTo>
                    <a:pt x="1" y="15101"/>
                  </a:lnTo>
                  <a:lnTo>
                    <a:pt x="404" y="15729"/>
                  </a:lnTo>
                  <a:lnTo>
                    <a:pt x="26797" y="493"/>
                  </a:lnTo>
                  <a:lnTo>
                    <a:pt x="26797" y="1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7"/>
            <p:cNvSpPr/>
            <p:nvPr/>
          </p:nvSpPr>
          <p:spPr>
            <a:xfrm>
              <a:off x="1606887" y="2240931"/>
              <a:ext cx="1979065" cy="1362710"/>
            </a:xfrm>
            <a:custGeom>
              <a:avLst/>
              <a:gdLst/>
              <a:ahLst/>
              <a:cxnLst/>
              <a:rect l="l" t="t" r="r" b="b"/>
              <a:pathLst>
                <a:path w="29351" h="20210" extrusionOk="0">
                  <a:moveTo>
                    <a:pt x="26572" y="0"/>
                  </a:moveTo>
                  <a:lnTo>
                    <a:pt x="25587" y="134"/>
                  </a:lnTo>
                  <a:lnTo>
                    <a:pt x="180" y="14787"/>
                  </a:lnTo>
                  <a:lnTo>
                    <a:pt x="0" y="15235"/>
                  </a:lnTo>
                  <a:lnTo>
                    <a:pt x="2823" y="20209"/>
                  </a:lnTo>
                  <a:lnTo>
                    <a:pt x="3720" y="20209"/>
                  </a:lnTo>
                  <a:lnTo>
                    <a:pt x="29037" y="5512"/>
                  </a:lnTo>
                  <a:lnTo>
                    <a:pt x="29351" y="4884"/>
                  </a:lnTo>
                  <a:lnTo>
                    <a:pt x="265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7"/>
            <p:cNvSpPr/>
            <p:nvPr/>
          </p:nvSpPr>
          <p:spPr>
            <a:xfrm>
              <a:off x="1809304" y="2570246"/>
              <a:ext cx="1912648" cy="1102844"/>
            </a:xfrm>
            <a:custGeom>
              <a:avLst/>
              <a:gdLst/>
              <a:ahLst/>
              <a:cxnLst/>
              <a:rect l="l" t="t" r="r" b="b"/>
              <a:pathLst>
                <a:path w="28366" h="16356" extrusionOk="0">
                  <a:moveTo>
                    <a:pt x="26349" y="0"/>
                  </a:moveTo>
                  <a:lnTo>
                    <a:pt x="1" y="15235"/>
                  </a:lnTo>
                  <a:lnTo>
                    <a:pt x="807" y="15952"/>
                  </a:lnTo>
                  <a:lnTo>
                    <a:pt x="1972" y="16356"/>
                  </a:lnTo>
                  <a:lnTo>
                    <a:pt x="28365" y="1121"/>
                  </a:lnTo>
                  <a:lnTo>
                    <a:pt x="263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7"/>
            <p:cNvSpPr/>
            <p:nvPr/>
          </p:nvSpPr>
          <p:spPr>
            <a:xfrm>
              <a:off x="1606887" y="2056584"/>
              <a:ext cx="1791751" cy="1211672"/>
            </a:xfrm>
            <a:custGeom>
              <a:avLst/>
              <a:gdLst/>
              <a:ahLst/>
              <a:cxnLst/>
              <a:rect l="l" t="t" r="r" b="b"/>
              <a:pathLst>
                <a:path w="26573" h="17970" extrusionOk="0">
                  <a:moveTo>
                    <a:pt x="26124" y="1"/>
                  </a:moveTo>
                  <a:lnTo>
                    <a:pt x="0" y="15101"/>
                  </a:lnTo>
                  <a:lnTo>
                    <a:pt x="0" y="17476"/>
                  </a:lnTo>
                  <a:lnTo>
                    <a:pt x="180" y="17969"/>
                  </a:lnTo>
                  <a:lnTo>
                    <a:pt x="26572" y="2734"/>
                  </a:lnTo>
                  <a:lnTo>
                    <a:pt x="265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7"/>
            <p:cNvSpPr/>
            <p:nvPr/>
          </p:nvSpPr>
          <p:spPr>
            <a:xfrm>
              <a:off x="1588749" y="2038446"/>
              <a:ext cx="1809889" cy="1048498"/>
            </a:xfrm>
            <a:custGeom>
              <a:avLst/>
              <a:gdLst/>
              <a:ahLst/>
              <a:cxnLst/>
              <a:rect l="l" t="t" r="r" b="b"/>
              <a:pathLst>
                <a:path w="26842" h="15550" extrusionOk="0">
                  <a:moveTo>
                    <a:pt x="26393" y="1"/>
                  </a:moveTo>
                  <a:lnTo>
                    <a:pt x="1" y="15236"/>
                  </a:lnTo>
                  <a:lnTo>
                    <a:pt x="180" y="15550"/>
                  </a:lnTo>
                  <a:lnTo>
                    <a:pt x="449" y="15505"/>
                  </a:lnTo>
                  <a:lnTo>
                    <a:pt x="26841" y="270"/>
                  </a:lnTo>
                  <a:lnTo>
                    <a:pt x="263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7"/>
            <p:cNvSpPr/>
            <p:nvPr/>
          </p:nvSpPr>
          <p:spPr>
            <a:xfrm>
              <a:off x="1588749" y="3065769"/>
              <a:ext cx="353590" cy="640561"/>
            </a:xfrm>
            <a:custGeom>
              <a:avLst/>
              <a:gdLst/>
              <a:ahLst/>
              <a:cxnLst/>
              <a:rect l="l" t="t" r="r" b="b"/>
              <a:pathLst>
                <a:path w="5244" h="9500" extrusionOk="0">
                  <a:moveTo>
                    <a:pt x="1" y="0"/>
                  </a:moveTo>
                  <a:lnTo>
                    <a:pt x="1" y="3092"/>
                  </a:lnTo>
                  <a:lnTo>
                    <a:pt x="2958" y="8200"/>
                  </a:lnTo>
                  <a:lnTo>
                    <a:pt x="5243" y="9500"/>
                  </a:lnTo>
                  <a:lnTo>
                    <a:pt x="5243" y="9007"/>
                  </a:lnTo>
                  <a:lnTo>
                    <a:pt x="3272" y="7886"/>
                  </a:lnTo>
                  <a:lnTo>
                    <a:pt x="449" y="3002"/>
                  </a:lnTo>
                  <a:lnTo>
                    <a:pt x="449" y="2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7"/>
            <p:cNvSpPr/>
            <p:nvPr/>
          </p:nvSpPr>
          <p:spPr>
            <a:xfrm>
              <a:off x="5135834" y="2337554"/>
              <a:ext cx="187448" cy="199518"/>
            </a:xfrm>
            <a:custGeom>
              <a:avLst/>
              <a:gdLst/>
              <a:ahLst/>
              <a:cxnLst/>
              <a:rect l="l" t="t" r="r" b="b"/>
              <a:pathLst>
                <a:path w="2780" h="2959" extrusionOk="0">
                  <a:moveTo>
                    <a:pt x="2779" y="1"/>
                  </a:moveTo>
                  <a:lnTo>
                    <a:pt x="1" y="1032"/>
                  </a:lnTo>
                  <a:lnTo>
                    <a:pt x="46" y="2600"/>
                  </a:lnTo>
                  <a:lnTo>
                    <a:pt x="449" y="2958"/>
                  </a:lnTo>
                  <a:lnTo>
                    <a:pt x="2779" y="1614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7"/>
            <p:cNvSpPr/>
            <p:nvPr/>
          </p:nvSpPr>
          <p:spPr>
            <a:xfrm>
              <a:off x="5075419" y="2222793"/>
              <a:ext cx="247863" cy="205519"/>
            </a:xfrm>
            <a:custGeom>
              <a:avLst/>
              <a:gdLst/>
              <a:ahLst/>
              <a:cxnLst/>
              <a:rect l="l" t="t" r="r" b="b"/>
              <a:pathLst>
                <a:path w="3676" h="3048" extrusionOk="0">
                  <a:moveTo>
                    <a:pt x="2689" y="0"/>
                  </a:moveTo>
                  <a:lnTo>
                    <a:pt x="583" y="852"/>
                  </a:lnTo>
                  <a:lnTo>
                    <a:pt x="1" y="1344"/>
                  </a:lnTo>
                  <a:lnTo>
                    <a:pt x="1345" y="3047"/>
                  </a:lnTo>
                  <a:lnTo>
                    <a:pt x="3675" y="1703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7"/>
            <p:cNvSpPr/>
            <p:nvPr/>
          </p:nvSpPr>
          <p:spPr>
            <a:xfrm>
              <a:off x="5002935" y="2168379"/>
              <a:ext cx="253865" cy="145104"/>
            </a:xfrm>
            <a:custGeom>
              <a:avLst/>
              <a:gdLst/>
              <a:ahLst/>
              <a:cxnLst/>
              <a:rect l="l" t="t" r="r" b="b"/>
              <a:pathLst>
                <a:path w="3765" h="2152" extrusionOk="0">
                  <a:moveTo>
                    <a:pt x="2375" y="1"/>
                  </a:moveTo>
                  <a:lnTo>
                    <a:pt x="0" y="1345"/>
                  </a:lnTo>
                  <a:lnTo>
                    <a:pt x="224" y="2107"/>
                  </a:lnTo>
                  <a:lnTo>
                    <a:pt x="1434" y="2151"/>
                  </a:lnTo>
                  <a:lnTo>
                    <a:pt x="3764" y="80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7"/>
            <p:cNvSpPr/>
            <p:nvPr/>
          </p:nvSpPr>
          <p:spPr>
            <a:xfrm>
              <a:off x="4936451" y="2259001"/>
              <a:ext cx="229658" cy="317314"/>
            </a:xfrm>
            <a:custGeom>
              <a:avLst/>
              <a:gdLst/>
              <a:ahLst/>
              <a:cxnLst/>
              <a:rect l="l" t="t" r="r" b="b"/>
              <a:pathLst>
                <a:path w="3406" h="4706" extrusionOk="0">
                  <a:moveTo>
                    <a:pt x="986" y="1"/>
                  </a:moveTo>
                  <a:lnTo>
                    <a:pt x="0" y="583"/>
                  </a:lnTo>
                  <a:lnTo>
                    <a:pt x="0" y="2197"/>
                  </a:lnTo>
                  <a:lnTo>
                    <a:pt x="986" y="3899"/>
                  </a:lnTo>
                  <a:lnTo>
                    <a:pt x="2420" y="4706"/>
                  </a:lnTo>
                  <a:lnTo>
                    <a:pt x="3406" y="4123"/>
                  </a:lnTo>
                  <a:lnTo>
                    <a:pt x="3406" y="2510"/>
                  </a:lnTo>
                  <a:lnTo>
                    <a:pt x="2420" y="807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7"/>
            <p:cNvSpPr/>
            <p:nvPr/>
          </p:nvSpPr>
          <p:spPr>
            <a:xfrm>
              <a:off x="5401768" y="2488659"/>
              <a:ext cx="187381" cy="202485"/>
            </a:xfrm>
            <a:custGeom>
              <a:avLst/>
              <a:gdLst/>
              <a:ahLst/>
              <a:cxnLst/>
              <a:rect l="l" t="t" r="r" b="b"/>
              <a:pathLst>
                <a:path w="2779" h="3003" extrusionOk="0">
                  <a:moveTo>
                    <a:pt x="2778" y="0"/>
                  </a:moveTo>
                  <a:lnTo>
                    <a:pt x="0" y="1076"/>
                  </a:lnTo>
                  <a:lnTo>
                    <a:pt x="45" y="2644"/>
                  </a:lnTo>
                  <a:lnTo>
                    <a:pt x="403" y="3003"/>
                  </a:lnTo>
                  <a:lnTo>
                    <a:pt x="2778" y="1614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7"/>
            <p:cNvSpPr/>
            <p:nvPr/>
          </p:nvSpPr>
          <p:spPr>
            <a:xfrm>
              <a:off x="5338318" y="2373830"/>
              <a:ext cx="250830" cy="208553"/>
            </a:xfrm>
            <a:custGeom>
              <a:avLst/>
              <a:gdLst/>
              <a:ahLst/>
              <a:cxnLst/>
              <a:rect l="l" t="t" r="r" b="b"/>
              <a:pathLst>
                <a:path w="3720" h="3093" extrusionOk="0">
                  <a:moveTo>
                    <a:pt x="2733" y="1"/>
                  </a:moveTo>
                  <a:lnTo>
                    <a:pt x="627" y="852"/>
                  </a:lnTo>
                  <a:lnTo>
                    <a:pt x="0" y="1345"/>
                  </a:lnTo>
                  <a:lnTo>
                    <a:pt x="1344" y="3093"/>
                  </a:lnTo>
                  <a:lnTo>
                    <a:pt x="3719" y="1703"/>
                  </a:lnTo>
                  <a:lnTo>
                    <a:pt x="27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7"/>
            <p:cNvSpPr/>
            <p:nvPr/>
          </p:nvSpPr>
          <p:spPr>
            <a:xfrm>
              <a:off x="5268801" y="2319483"/>
              <a:ext cx="253865" cy="145037"/>
            </a:xfrm>
            <a:custGeom>
              <a:avLst/>
              <a:gdLst/>
              <a:ahLst/>
              <a:cxnLst/>
              <a:rect l="l" t="t" r="r" b="b"/>
              <a:pathLst>
                <a:path w="3765" h="2151" extrusionOk="0">
                  <a:moveTo>
                    <a:pt x="2375" y="0"/>
                  </a:moveTo>
                  <a:lnTo>
                    <a:pt x="1" y="1344"/>
                  </a:lnTo>
                  <a:lnTo>
                    <a:pt x="225" y="2151"/>
                  </a:lnTo>
                  <a:lnTo>
                    <a:pt x="1390" y="2151"/>
                  </a:lnTo>
                  <a:lnTo>
                    <a:pt x="3764" y="807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7"/>
            <p:cNvSpPr/>
            <p:nvPr/>
          </p:nvSpPr>
          <p:spPr>
            <a:xfrm>
              <a:off x="5202317" y="2410106"/>
              <a:ext cx="226691" cy="317314"/>
            </a:xfrm>
            <a:custGeom>
              <a:avLst/>
              <a:gdLst/>
              <a:ahLst/>
              <a:cxnLst/>
              <a:rect l="l" t="t" r="r" b="b"/>
              <a:pathLst>
                <a:path w="3362" h="4706" extrusionOk="0">
                  <a:moveTo>
                    <a:pt x="987" y="0"/>
                  </a:moveTo>
                  <a:lnTo>
                    <a:pt x="1" y="583"/>
                  </a:lnTo>
                  <a:lnTo>
                    <a:pt x="1" y="2196"/>
                  </a:lnTo>
                  <a:lnTo>
                    <a:pt x="987" y="3944"/>
                  </a:lnTo>
                  <a:lnTo>
                    <a:pt x="2376" y="4705"/>
                  </a:lnTo>
                  <a:lnTo>
                    <a:pt x="3361" y="4168"/>
                  </a:lnTo>
                  <a:lnTo>
                    <a:pt x="3361" y="2555"/>
                  </a:lnTo>
                  <a:lnTo>
                    <a:pt x="2376" y="807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7"/>
            <p:cNvSpPr/>
            <p:nvPr/>
          </p:nvSpPr>
          <p:spPr>
            <a:xfrm>
              <a:off x="5135834" y="2035412"/>
              <a:ext cx="187448" cy="199518"/>
            </a:xfrm>
            <a:custGeom>
              <a:avLst/>
              <a:gdLst/>
              <a:ahLst/>
              <a:cxnLst/>
              <a:rect l="l" t="t" r="r" b="b"/>
              <a:pathLst>
                <a:path w="2780" h="2959" extrusionOk="0">
                  <a:moveTo>
                    <a:pt x="2779" y="1"/>
                  </a:moveTo>
                  <a:lnTo>
                    <a:pt x="1" y="1032"/>
                  </a:lnTo>
                  <a:lnTo>
                    <a:pt x="46" y="2600"/>
                  </a:lnTo>
                  <a:lnTo>
                    <a:pt x="449" y="2958"/>
                  </a:lnTo>
                  <a:lnTo>
                    <a:pt x="2779" y="1614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7"/>
            <p:cNvSpPr/>
            <p:nvPr/>
          </p:nvSpPr>
          <p:spPr>
            <a:xfrm>
              <a:off x="5075419" y="1920651"/>
              <a:ext cx="247863" cy="205519"/>
            </a:xfrm>
            <a:custGeom>
              <a:avLst/>
              <a:gdLst/>
              <a:ahLst/>
              <a:cxnLst/>
              <a:rect l="l" t="t" r="r" b="b"/>
              <a:pathLst>
                <a:path w="3676" h="3048" extrusionOk="0">
                  <a:moveTo>
                    <a:pt x="2689" y="0"/>
                  </a:moveTo>
                  <a:lnTo>
                    <a:pt x="583" y="852"/>
                  </a:lnTo>
                  <a:lnTo>
                    <a:pt x="1" y="1345"/>
                  </a:lnTo>
                  <a:lnTo>
                    <a:pt x="1345" y="3047"/>
                  </a:lnTo>
                  <a:lnTo>
                    <a:pt x="3675" y="1703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7"/>
            <p:cNvSpPr/>
            <p:nvPr/>
          </p:nvSpPr>
          <p:spPr>
            <a:xfrm>
              <a:off x="5002935" y="1866237"/>
              <a:ext cx="253865" cy="145104"/>
            </a:xfrm>
            <a:custGeom>
              <a:avLst/>
              <a:gdLst/>
              <a:ahLst/>
              <a:cxnLst/>
              <a:rect l="l" t="t" r="r" b="b"/>
              <a:pathLst>
                <a:path w="3765" h="2152" extrusionOk="0">
                  <a:moveTo>
                    <a:pt x="2375" y="1"/>
                  </a:moveTo>
                  <a:lnTo>
                    <a:pt x="0" y="1345"/>
                  </a:lnTo>
                  <a:lnTo>
                    <a:pt x="224" y="2107"/>
                  </a:lnTo>
                  <a:lnTo>
                    <a:pt x="1434" y="2152"/>
                  </a:lnTo>
                  <a:lnTo>
                    <a:pt x="3764" y="80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7"/>
            <p:cNvSpPr/>
            <p:nvPr/>
          </p:nvSpPr>
          <p:spPr>
            <a:xfrm>
              <a:off x="4936451" y="1956859"/>
              <a:ext cx="229658" cy="317314"/>
            </a:xfrm>
            <a:custGeom>
              <a:avLst/>
              <a:gdLst/>
              <a:ahLst/>
              <a:cxnLst/>
              <a:rect l="l" t="t" r="r" b="b"/>
              <a:pathLst>
                <a:path w="3406" h="4706" extrusionOk="0">
                  <a:moveTo>
                    <a:pt x="986" y="1"/>
                  </a:moveTo>
                  <a:lnTo>
                    <a:pt x="0" y="583"/>
                  </a:lnTo>
                  <a:lnTo>
                    <a:pt x="0" y="2197"/>
                  </a:lnTo>
                  <a:lnTo>
                    <a:pt x="986" y="3899"/>
                  </a:lnTo>
                  <a:lnTo>
                    <a:pt x="2420" y="4706"/>
                  </a:lnTo>
                  <a:lnTo>
                    <a:pt x="3406" y="4123"/>
                  </a:lnTo>
                  <a:lnTo>
                    <a:pt x="3406" y="2510"/>
                  </a:lnTo>
                  <a:lnTo>
                    <a:pt x="2420" y="808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7"/>
            <p:cNvSpPr/>
            <p:nvPr/>
          </p:nvSpPr>
          <p:spPr>
            <a:xfrm>
              <a:off x="5401768" y="2186517"/>
              <a:ext cx="187381" cy="202485"/>
            </a:xfrm>
            <a:custGeom>
              <a:avLst/>
              <a:gdLst/>
              <a:ahLst/>
              <a:cxnLst/>
              <a:rect l="l" t="t" r="r" b="b"/>
              <a:pathLst>
                <a:path w="2779" h="3003" extrusionOk="0">
                  <a:moveTo>
                    <a:pt x="2778" y="0"/>
                  </a:moveTo>
                  <a:lnTo>
                    <a:pt x="0" y="1076"/>
                  </a:lnTo>
                  <a:lnTo>
                    <a:pt x="45" y="2644"/>
                  </a:lnTo>
                  <a:lnTo>
                    <a:pt x="403" y="3003"/>
                  </a:lnTo>
                  <a:lnTo>
                    <a:pt x="2778" y="1614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7"/>
            <p:cNvSpPr/>
            <p:nvPr/>
          </p:nvSpPr>
          <p:spPr>
            <a:xfrm>
              <a:off x="5338318" y="2071688"/>
              <a:ext cx="250830" cy="208553"/>
            </a:xfrm>
            <a:custGeom>
              <a:avLst/>
              <a:gdLst/>
              <a:ahLst/>
              <a:cxnLst/>
              <a:rect l="l" t="t" r="r" b="b"/>
              <a:pathLst>
                <a:path w="3720" h="3093" extrusionOk="0">
                  <a:moveTo>
                    <a:pt x="2733" y="1"/>
                  </a:moveTo>
                  <a:lnTo>
                    <a:pt x="627" y="852"/>
                  </a:lnTo>
                  <a:lnTo>
                    <a:pt x="0" y="1345"/>
                  </a:lnTo>
                  <a:lnTo>
                    <a:pt x="1344" y="3093"/>
                  </a:lnTo>
                  <a:lnTo>
                    <a:pt x="3719" y="1703"/>
                  </a:lnTo>
                  <a:lnTo>
                    <a:pt x="27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7"/>
            <p:cNvSpPr/>
            <p:nvPr/>
          </p:nvSpPr>
          <p:spPr>
            <a:xfrm>
              <a:off x="5268801" y="2017341"/>
              <a:ext cx="253865" cy="145037"/>
            </a:xfrm>
            <a:custGeom>
              <a:avLst/>
              <a:gdLst/>
              <a:ahLst/>
              <a:cxnLst/>
              <a:rect l="l" t="t" r="r" b="b"/>
              <a:pathLst>
                <a:path w="3765" h="2151" extrusionOk="0">
                  <a:moveTo>
                    <a:pt x="2375" y="0"/>
                  </a:moveTo>
                  <a:lnTo>
                    <a:pt x="1" y="1344"/>
                  </a:lnTo>
                  <a:lnTo>
                    <a:pt x="225" y="2151"/>
                  </a:lnTo>
                  <a:lnTo>
                    <a:pt x="1390" y="2151"/>
                  </a:lnTo>
                  <a:lnTo>
                    <a:pt x="3764" y="807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7"/>
            <p:cNvSpPr/>
            <p:nvPr/>
          </p:nvSpPr>
          <p:spPr>
            <a:xfrm>
              <a:off x="5202317" y="2107964"/>
              <a:ext cx="226691" cy="317314"/>
            </a:xfrm>
            <a:custGeom>
              <a:avLst/>
              <a:gdLst/>
              <a:ahLst/>
              <a:cxnLst/>
              <a:rect l="l" t="t" r="r" b="b"/>
              <a:pathLst>
                <a:path w="3362" h="4706" extrusionOk="0">
                  <a:moveTo>
                    <a:pt x="987" y="0"/>
                  </a:moveTo>
                  <a:lnTo>
                    <a:pt x="1" y="583"/>
                  </a:lnTo>
                  <a:lnTo>
                    <a:pt x="1" y="2196"/>
                  </a:lnTo>
                  <a:lnTo>
                    <a:pt x="987" y="3899"/>
                  </a:lnTo>
                  <a:lnTo>
                    <a:pt x="2376" y="4705"/>
                  </a:lnTo>
                  <a:lnTo>
                    <a:pt x="3361" y="4168"/>
                  </a:lnTo>
                  <a:lnTo>
                    <a:pt x="3361" y="2555"/>
                  </a:lnTo>
                  <a:lnTo>
                    <a:pt x="2376" y="807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7"/>
            <p:cNvSpPr/>
            <p:nvPr/>
          </p:nvSpPr>
          <p:spPr>
            <a:xfrm>
              <a:off x="3721882" y="2533970"/>
              <a:ext cx="661733" cy="809804"/>
            </a:xfrm>
            <a:custGeom>
              <a:avLst/>
              <a:gdLst/>
              <a:ahLst/>
              <a:cxnLst/>
              <a:rect l="l" t="t" r="r" b="b"/>
              <a:pathLst>
                <a:path w="9814" h="12010" extrusionOk="0">
                  <a:moveTo>
                    <a:pt x="2868" y="1"/>
                  </a:moveTo>
                  <a:lnTo>
                    <a:pt x="0" y="1659"/>
                  </a:lnTo>
                  <a:lnTo>
                    <a:pt x="0" y="6363"/>
                  </a:lnTo>
                  <a:lnTo>
                    <a:pt x="9813" y="12009"/>
                  </a:lnTo>
                  <a:lnTo>
                    <a:pt x="9813" y="7349"/>
                  </a:lnTo>
                  <a:lnTo>
                    <a:pt x="6946" y="2375"/>
                  </a:lnTo>
                  <a:lnTo>
                    <a:pt x="28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7"/>
            <p:cNvSpPr/>
            <p:nvPr/>
          </p:nvSpPr>
          <p:spPr>
            <a:xfrm>
              <a:off x="3776228" y="2618591"/>
              <a:ext cx="549939" cy="673803"/>
            </a:xfrm>
            <a:custGeom>
              <a:avLst/>
              <a:gdLst/>
              <a:ahLst/>
              <a:cxnLst/>
              <a:rect l="l" t="t" r="r" b="b"/>
              <a:pathLst>
                <a:path w="8156" h="9993" extrusionOk="0">
                  <a:moveTo>
                    <a:pt x="2420" y="0"/>
                  </a:moveTo>
                  <a:lnTo>
                    <a:pt x="1" y="1389"/>
                  </a:lnTo>
                  <a:lnTo>
                    <a:pt x="1" y="5288"/>
                  </a:lnTo>
                  <a:lnTo>
                    <a:pt x="8156" y="9993"/>
                  </a:lnTo>
                  <a:lnTo>
                    <a:pt x="8156" y="6094"/>
                  </a:lnTo>
                  <a:lnTo>
                    <a:pt x="5781" y="1972"/>
                  </a:lnTo>
                  <a:lnTo>
                    <a:pt x="24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7"/>
            <p:cNvSpPr/>
            <p:nvPr/>
          </p:nvSpPr>
          <p:spPr>
            <a:xfrm>
              <a:off x="1942271" y="2920733"/>
              <a:ext cx="2441347" cy="1411055"/>
            </a:xfrm>
            <a:custGeom>
              <a:avLst/>
              <a:gdLst/>
              <a:ahLst/>
              <a:cxnLst/>
              <a:rect l="l" t="t" r="r" b="b"/>
              <a:pathLst>
                <a:path w="36207" h="20927" extrusionOk="0">
                  <a:moveTo>
                    <a:pt x="26393" y="0"/>
                  </a:moveTo>
                  <a:lnTo>
                    <a:pt x="0" y="15235"/>
                  </a:lnTo>
                  <a:lnTo>
                    <a:pt x="9814" y="20926"/>
                  </a:lnTo>
                  <a:lnTo>
                    <a:pt x="36206" y="5691"/>
                  </a:lnTo>
                  <a:lnTo>
                    <a:pt x="263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7"/>
            <p:cNvSpPr/>
            <p:nvPr/>
          </p:nvSpPr>
          <p:spPr>
            <a:xfrm>
              <a:off x="1963375" y="2666937"/>
              <a:ext cx="1791751" cy="1302295"/>
            </a:xfrm>
            <a:custGeom>
              <a:avLst/>
              <a:gdLst/>
              <a:ahLst/>
              <a:cxnLst/>
              <a:rect l="l" t="t" r="r" b="b"/>
              <a:pathLst>
                <a:path w="26573" h="19314" extrusionOk="0">
                  <a:moveTo>
                    <a:pt x="26573" y="0"/>
                  </a:moveTo>
                  <a:lnTo>
                    <a:pt x="25363" y="538"/>
                  </a:lnTo>
                  <a:lnTo>
                    <a:pt x="3093" y="13398"/>
                  </a:lnTo>
                  <a:lnTo>
                    <a:pt x="1" y="15101"/>
                  </a:lnTo>
                  <a:lnTo>
                    <a:pt x="1" y="19179"/>
                  </a:lnTo>
                  <a:lnTo>
                    <a:pt x="180" y="19313"/>
                  </a:lnTo>
                  <a:lnTo>
                    <a:pt x="26573" y="4078"/>
                  </a:lnTo>
                  <a:lnTo>
                    <a:pt x="265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7"/>
            <p:cNvSpPr/>
            <p:nvPr/>
          </p:nvSpPr>
          <p:spPr>
            <a:xfrm>
              <a:off x="1942271" y="2645764"/>
              <a:ext cx="1812856" cy="1048498"/>
            </a:xfrm>
            <a:custGeom>
              <a:avLst/>
              <a:gdLst/>
              <a:ahLst/>
              <a:cxnLst/>
              <a:rect l="l" t="t" r="r" b="b"/>
              <a:pathLst>
                <a:path w="26886" h="15550" extrusionOk="0">
                  <a:moveTo>
                    <a:pt x="26393" y="1"/>
                  </a:moveTo>
                  <a:lnTo>
                    <a:pt x="0" y="15236"/>
                  </a:lnTo>
                  <a:lnTo>
                    <a:pt x="493" y="15549"/>
                  </a:lnTo>
                  <a:lnTo>
                    <a:pt x="26886" y="314"/>
                  </a:lnTo>
                  <a:lnTo>
                    <a:pt x="263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7"/>
            <p:cNvSpPr/>
            <p:nvPr/>
          </p:nvSpPr>
          <p:spPr>
            <a:xfrm>
              <a:off x="3504293" y="3189633"/>
              <a:ext cx="148138" cy="232692"/>
            </a:xfrm>
            <a:custGeom>
              <a:avLst/>
              <a:gdLst/>
              <a:ahLst/>
              <a:cxnLst/>
              <a:rect l="l" t="t" r="r" b="b"/>
              <a:pathLst>
                <a:path w="2197" h="3451" extrusionOk="0">
                  <a:moveTo>
                    <a:pt x="1" y="0"/>
                  </a:moveTo>
                  <a:lnTo>
                    <a:pt x="1" y="2510"/>
                  </a:lnTo>
                  <a:lnTo>
                    <a:pt x="1614" y="3451"/>
                  </a:lnTo>
                  <a:lnTo>
                    <a:pt x="2196" y="5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7"/>
            <p:cNvSpPr/>
            <p:nvPr/>
          </p:nvSpPr>
          <p:spPr>
            <a:xfrm>
              <a:off x="3613054" y="3189633"/>
              <a:ext cx="259933" cy="232692"/>
            </a:xfrm>
            <a:custGeom>
              <a:avLst/>
              <a:gdLst/>
              <a:ahLst/>
              <a:cxnLst/>
              <a:rect l="l" t="t" r="r" b="b"/>
              <a:pathLst>
                <a:path w="3855" h="3451" extrusionOk="0">
                  <a:moveTo>
                    <a:pt x="3855" y="0"/>
                  </a:moveTo>
                  <a:lnTo>
                    <a:pt x="1" y="941"/>
                  </a:lnTo>
                  <a:lnTo>
                    <a:pt x="1" y="3451"/>
                  </a:lnTo>
                  <a:lnTo>
                    <a:pt x="2286" y="3451"/>
                  </a:lnTo>
                  <a:lnTo>
                    <a:pt x="3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7"/>
            <p:cNvSpPr/>
            <p:nvPr/>
          </p:nvSpPr>
          <p:spPr>
            <a:xfrm>
              <a:off x="3767193" y="3189633"/>
              <a:ext cx="105794" cy="232692"/>
            </a:xfrm>
            <a:custGeom>
              <a:avLst/>
              <a:gdLst/>
              <a:ahLst/>
              <a:cxnLst/>
              <a:rect l="l" t="t" r="r" b="b"/>
              <a:pathLst>
                <a:path w="1569" h="3451" extrusionOk="0">
                  <a:moveTo>
                    <a:pt x="1569" y="0"/>
                  </a:moveTo>
                  <a:lnTo>
                    <a:pt x="0" y="941"/>
                  </a:lnTo>
                  <a:lnTo>
                    <a:pt x="0" y="3451"/>
                  </a:lnTo>
                  <a:lnTo>
                    <a:pt x="1569" y="2510"/>
                  </a:lnTo>
                  <a:lnTo>
                    <a:pt x="15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7"/>
            <p:cNvSpPr/>
            <p:nvPr/>
          </p:nvSpPr>
          <p:spPr>
            <a:xfrm>
              <a:off x="3504293" y="3038529"/>
              <a:ext cx="368694" cy="214622"/>
            </a:xfrm>
            <a:custGeom>
              <a:avLst/>
              <a:gdLst/>
              <a:ahLst/>
              <a:cxnLst/>
              <a:rect l="l" t="t" r="r" b="b"/>
              <a:pathLst>
                <a:path w="5468" h="3183" extrusionOk="0">
                  <a:moveTo>
                    <a:pt x="1614" y="1"/>
                  </a:moveTo>
                  <a:lnTo>
                    <a:pt x="1" y="942"/>
                  </a:lnTo>
                  <a:lnTo>
                    <a:pt x="1" y="2241"/>
                  </a:lnTo>
                  <a:lnTo>
                    <a:pt x="1614" y="3182"/>
                  </a:lnTo>
                  <a:lnTo>
                    <a:pt x="3899" y="3182"/>
                  </a:lnTo>
                  <a:lnTo>
                    <a:pt x="5468" y="2241"/>
                  </a:lnTo>
                  <a:lnTo>
                    <a:pt x="5468" y="942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7"/>
            <p:cNvSpPr/>
            <p:nvPr/>
          </p:nvSpPr>
          <p:spPr>
            <a:xfrm>
              <a:off x="3528500" y="3159426"/>
              <a:ext cx="126966" cy="72552"/>
            </a:xfrm>
            <a:custGeom>
              <a:avLst/>
              <a:gdLst/>
              <a:ahLst/>
              <a:cxnLst/>
              <a:rect l="l" t="t" r="r" b="b"/>
              <a:pathLst>
                <a:path w="1883" h="1076" extrusionOk="0">
                  <a:moveTo>
                    <a:pt x="0" y="0"/>
                  </a:moveTo>
                  <a:lnTo>
                    <a:pt x="0" y="269"/>
                  </a:lnTo>
                  <a:lnTo>
                    <a:pt x="1389" y="1076"/>
                  </a:lnTo>
                  <a:lnTo>
                    <a:pt x="1882" y="5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7"/>
            <p:cNvSpPr/>
            <p:nvPr/>
          </p:nvSpPr>
          <p:spPr>
            <a:xfrm>
              <a:off x="3622157" y="3159426"/>
              <a:ext cx="226691" cy="72552"/>
            </a:xfrm>
            <a:custGeom>
              <a:avLst/>
              <a:gdLst/>
              <a:ahLst/>
              <a:cxnLst/>
              <a:rect l="l" t="t" r="r" b="b"/>
              <a:pathLst>
                <a:path w="3362" h="1076" extrusionOk="0">
                  <a:moveTo>
                    <a:pt x="3361" y="0"/>
                  </a:moveTo>
                  <a:lnTo>
                    <a:pt x="0" y="807"/>
                  </a:lnTo>
                  <a:lnTo>
                    <a:pt x="0" y="1076"/>
                  </a:lnTo>
                  <a:lnTo>
                    <a:pt x="1972" y="1076"/>
                  </a:lnTo>
                  <a:lnTo>
                    <a:pt x="33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7"/>
            <p:cNvSpPr/>
            <p:nvPr/>
          </p:nvSpPr>
          <p:spPr>
            <a:xfrm>
              <a:off x="3755056" y="3159426"/>
              <a:ext cx="93792" cy="72552"/>
            </a:xfrm>
            <a:custGeom>
              <a:avLst/>
              <a:gdLst/>
              <a:ahLst/>
              <a:cxnLst/>
              <a:rect l="l" t="t" r="r" b="b"/>
              <a:pathLst>
                <a:path w="1391" h="1076" extrusionOk="0">
                  <a:moveTo>
                    <a:pt x="1390" y="0"/>
                  </a:moveTo>
                  <a:lnTo>
                    <a:pt x="1" y="807"/>
                  </a:lnTo>
                  <a:lnTo>
                    <a:pt x="1" y="1076"/>
                  </a:lnTo>
                  <a:lnTo>
                    <a:pt x="1390" y="269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7"/>
            <p:cNvSpPr/>
            <p:nvPr/>
          </p:nvSpPr>
          <p:spPr>
            <a:xfrm>
              <a:off x="3528500" y="3029493"/>
              <a:ext cx="320348" cy="184347"/>
            </a:xfrm>
            <a:custGeom>
              <a:avLst/>
              <a:gdLst/>
              <a:ahLst/>
              <a:cxnLst/>
              <a:rect l="l" t="t" r="r" b="b"/>
              <a:pathLst>
                <a:path w="4751" h="2734" extrusionOk="0">
                  <a:moveTo>
                    <a:pt x="1389" y="0"/>
                  </a:moveTo>
                  <a:lnTo>
                    <a:pt x="0" y="807"/>
                  </a:lnTo>
                  <a:lnTo>
                    <a:pt x="0" y="1927"/>
                  </a:lnTo>
                  <a:lnTo>
                    <a:pt x="1389" y="2734"/>
                  </a:lnTo>
                  <a:lnTo>
                    <a:pt x="3361" y="2734"/>
                  </a:lnTo>
                  <a:lnTo>
                    <a:pt x="4750" y="1927"/>
                  </a:lnTo>
                  <a:lnTo>
                    <a:pt x="4750" y="807"/>
                  </a:lnTo>
                  <a:lnTo>
                    <a:pt x="3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7"/>
            <p:cNvSpPr/>
            <p:nvPr/>
          </p:nvSpPr>
          <p:spPr>
            <a:xfrm>
              <a:off x="3604019" y="3077839"/>
              <a:ext cx="148138" cy="93724"/>
            </a:xfrm>
            <a:custGeom>
              <a:avLst/>
              <a:gdLst/>
              <a:ahLst/>
              <a:cxnLst/>
              <a:rect l="l" t="t" r="r" b="b"/>
              <a:pathLst>
                <a:path w="2197" h="1390" extrusionOk="0">
                  <a:moveTo>
                    <a:pt x="1479" y="0"/>
                  </a:moveTo>
                  <a:lnTo>
                    <a:pt x="0" y="672"/>
                  </a:lnTo>
                  <a:lnTo>
                    <a:pt x="1255" y="1389"/>
                  </a:lnTo>
                  <a:lnTo>
                    <a:pt x="2196" y="404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7"/>
            <p:cNvSpPr/>
            <p:nvPr/>
          </p:nvSpPr>
          <p:spPr>
            <a:xfrm>
              <a:off x="3604019" y="3035494"/>
              <a:ext cx="30275" cy="96758"/>
            </a:xfrm>
            <a:custGeom>
              <a:avLst/>
              <a:gdLst/>
              <a:ahLst/>
              <a:cxnLst/>
              <a:rect l="l" t="t" r="r" b="b"/>
              <a:pathLst>
                <a:path w="449" h="1435" extrusionOk="0">
                  <a:moveTo>
                    <a:pt x="0" y="1"/>
                  </a:moveTo>
                  <a:lnTo>
                    <a:pt x="0" y="1300"/>
                  </a:lnTo>
                  <a:lnTo>
                    <a:pt x="269" y="1435"/>
                  </a:lnTo>
                  <a:lnTo>
                    <a:pt x="449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7"/>
            <p:cNvSpPr/>
            <p:nvPr/>
          </p:nvSpPr>
          <p:spPr>
            <a:xfrm>
              <a:off x="3604019" y="2981148"/>
              <a:ext cx="75586" cy="63517"/>
            </a:xfrm>
            <a:custGeom>
              <a:avLst/>
              <a:gdLst/>
              <a:ahLst/>
              <a:cxnLst/>
              <a:rect l="l" t="t" r="r" b="b"/>
              <a:pathLst>
                <a:path w="1121" h="942" extrusionOk="0">
                  <a:moveTo>
                    <a:pt x="1121" y="0"/>
                  </a:moveTo>
                  <a:lnTo>
                    <a:pt x="359" y="180"/>
                  </a:lnTo>
                  <a:lnTo>
                    <a:pt x="0" y="807"/>
                  </a:lnTo>
                  <a:lnTo>
                    <a:pt x="269" y="941"/>
                  </a:lnTo>
                  <a:lnTo>
                    <a:pt x="11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7"/>
            <p:cNvSpPr/>
            <p:nvPr/>
          </p:nvSpPr>
          <p:spPr>
            <a:xfrm>
              <a:off x="3628158" y="2972045"/>
              <a:ext cx="51447" cy="30342"/>
            </a:xfrm>
            <a:custGeom>
              <a:avLst/>
              <a:gdLst/>
              <a:ahLst/>
              <a:cxnLst/>
              <a:rect l="l" t="t" r="r" b="b"/>
              <a:pathLst>
                <a:path w="763" h="450" extrusionOk="0">
                  <a:moveTo>
                    <a:pt x="539" y="1"/>
                  </a:moveTo>
                  <a:lnTo>
                    <a:pt x="1" y="315"/>
                  </a:lnTo>
                  <a:lnTo>
                    <a:pt x="270" y="449"/>
                  </a:lnTo>
                  <a:lnTo>
                    <a:pt x="763" y="1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7"/>
            <p:cNvSpPr/>
            <p:nvPr/>
          </p:nvSpPr>
          <p:spPr>
            <a:xfrm>
              <a:off x="3622157" y="2981148"/>
              <a:ext cx="84622" cy="151105"/>
            </a:xfrm>
            <a:custGeom>
              <a:avLst/>
              <a:gdLst/>
              <a:ahLst/>
              <a:cxnLst/>
              <a:rect l="l" t="t" r="r" b="b"/>
              <a:pathLst>
                <a:path w="1255" h="2241" extrusionOk="0">
                  <a:moveTo>
                    <a:pt x="852" y="0"/>
                  </a:moveTo>
                  <a:lnTo>
                    <a:pt x="359" y="314"/>
                  </a:lnTo>
                  <a:lnTo>
                    <a:pt x="0" y="941"/>
                  </a:lnTo>
                  <a:lnTo>
                    <a:pt x="0" y="2241"/>
                  </a:lnTo>
                  <a:lnTo>
                    <a:pt x="1255" y="1479"/>
                  </a:lnTo>
                  <a:lnTo>
                    <a:pt x="1255" y="224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7"/>
            <p:cNvSpPr/>
            <p:nvPr/>
          </p:nvSpPr>
          <p:spPr>
            <a:xfrm>
              <a:off x="3770227" y="2748524"/>
              <a:ext cx="27241" cy="51380"/>
            </a:xfrm>
            <a:custGeom>
              <a:avLst/>
              <a:gdLst/>
              <a:ahLst/>
              <a:cxnLst/>
              <a:rect l="l" t="t" r="r" b="b"/>
              <a:pathLst>
                <a:path w="404" h="762" extrusionOk="0">
                  <a:moveTo>
                    <a:pt x="0" y="0"/>
                  </a:moveTo>
                  <a:lnTo>
                    <a:pt x="0" y="627"/>
                  </a:lnTo>
                  <a:lnTo>
                    <a:pt x="224" y="762"/>
                  </a:lnTo>
                  <a:lnTo>
                    <a:pt x="403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7"/>
            <p:cNvSpPr/>
            <p:nvPr/>
          </p:nvSpPr>
          <p:spPr>
            <a:xfrm>
              <a:off x="3770227" y="2694110"/>
              <a:ext cx="75586" cy="63517"/>
            </a:xfrm>
            <a:custGeom>
              <a:avLst/>
              <a:gdLst/>
              <a:ahLst/>
              <a:cxnLst/>
              <a:rect l="l" t="t" r="r" b="b"/>
              <a:pathLst>
                <a:path w="1121" h="942" extrusionOk="0">
                  <a:moveTo>
                    <a:pt x="1120" y="0"/>
                  </a:moveTo>
                  <a:lnTo>
                    <a:pt x="358" y="180"/>
                  </a:lnTo>
                  <a:lnTo>
                    <a:pt x="0" y="807"/>
                  </a:lnTo>
                  <a:lnTo>
                    <a:pt x="224" y="941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7"/>
            <p:cNvSpPr/>
            <p:nvPr/>
          </p:nvSpPr>
          <p:spPr>
            <a:xfrm>
              <a:off x="3794366" y="2685075"/>
              <a:ext cx="51447" cy="30275"/>
            </a:xfrm>
            <a:custGeom>
              <a:avLst/>
              <a:gdLst/>
              <a:ahLst/>
              <a:cxnLst/>
              <a:rect l="l" t="t" r="r" b="b"/>
              <a:pathLst>
                <a:path w="763" h="449" extrusionOk="0">
                  <a:moveTo>
                    <a:pt x="493" y="0"/>
                  </a:moveTo>
                  <a:lnTo>
                    <a:pt x="0" y="314"/>
                  </a:lnTo>
                  <a:lnTo>
                    <a:pt x="225" y="448"/>
                  </a:lnTo>
                  <a:lnTo>
                    <a:pt x="762" y="13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7"/>
            <p:cNvSpPr/>
            <p:nvPr/>
          </p:nvSpPr>
          <p:spPr>
            <a:xfrm>
              <a:off x="3785331" y="2694110"/>
              <a:ext cx="84622" cy="120898"/>
            </a:xfrm>
            <a:custGeom>
              <a:avLst/>
              <a:gdLst/>
              <a:ahLst/>
              <a:cxnLst/>
              <a:rect l="l" t="t" r="r" b="b"/>
              <a:pathLst>
                <a:path w="1255" h="1793" extrusionOk="0">
                  <a:moveTo>
                    <a:pt x="896" y="0"/>
                  </a:moveTo>
                  <a:lnTo>
                    <a:pt x="359" y="314"/>
                  </a:lnTo>
                  <a:lnTo>
                    <a:pt x="0" y="941"/>
                  </a:lnTo>
                  <a:lnTo>
                    <a:pt x="0" y="1569"/>
                  </a:lnTo>
                  <a:lnTo>
                    <a:pt x="359" y="1793"/>
                  </a:lnTo>
                  <a:lnTo>
                    <a:pt x="896" y="1479"/>
                  </a:lnTo>
                  <a:lnTo>
                    <a:pt x="1255" y="852"/>
                  </a:lnTo>
                  <a:lnTo>
                    <a:pt x="1255" y="225"/>
                  </a:lnTo>
                  <a:lnTo>
                    <a:pt x="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7"/>
            <p:cNvSpPr/>
            <p:nvPr/>
          </p:nvSpPr>
          <p:spPr>
            <a:xfrm>
              <a:off x="3830642" y="2814940"/>
              <a:ext cx="51380" cy="9170"/>
            </a:xfrm>
            <a:custGeom>
              <a:avLst/>
              <a:gdLst/>
              <a:ahLst/>
              <a:cxnLst/>
              <a:rect l="l" t="t" r="r" b="b"/>
              <a:pathLst>
                <a:path w="762" h="136" extrusionOk="0">
                  <a:moveTo>
                    <a:pt x="0" y="1"/>
                  </a:moveTo>
                  <a:lnTo>
                    <a:pt x="135" y="46"/>
                  </a:lnTo>
                  <a:lnTo>
                    <a:pt x="359" y="135"/>
                  </a:lnTo>
                  <a:lnTo>
                    <a:pt x="583" y="46"/>
                  </a:lnTo>
                  <a:lnTo>
                    <a:pt x="762" y="1"/>
                  </a:lnTo>
                  <a:lnTo>
                    <a:pt x="583" y="1"/>
                  </a:lnTo>
                  <a:lnTo>
                    <a:pt x="359" y="4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0F0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7"/>
            <p:cNvSpPr/>
            <p:nvPr/>
          </p:nvSpPr>
          <p:spPr>
            <a:xfrm>
              <a:off x="3818505" y="2805904"/>
              <a:ext cx="72619" cy="15171"/>
            </a:xfrm>
            <a:custGeom>
              <a:avLst/>
              <a:gdLst/>
              <a:ahLst/>
              <a:cxnLst/>
              <a:rect l="l" t="t" r="r" b="b"/>
              <a:pathLst>
                <a:path w="1077" h="225" extrusionOk="0">
                  <a:moveTo>
                    <a:pt x="225" y="0"/>
                  </a:moveTo>
                  <a:lnTo>
                    <a:pt x="1" y="45"/>
                  </a:lnTo>
                  <a:lnTo>
                    <a:pt x="180" y="135"/>
                  </a:lnTo>
                  <a:lnTo>
                    <a:pt x="539" y="224"/>
                  </a:lnTo>
                  <a:lnTo>
                    <a:pt x="942" y="135"/>
                  </a:lnTo>
                  <a:lnTo>
                    <a:pt x="1076" y="45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rgbClr val="261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7"/>
            <p:cNvSpPr/>
            <p:nvPr/>
          </p:nvSpPr>
          <p:spPr>
            <a:xfrm>
              <a:off x="3800435" y="2769628"/>
              <a:ext cx="108828" cy="45379"/>
            </a:xfrm>
            <a:custGeom>
              <a:avLst/>
              <a:gdLst/>
              <a:ahLst/>
              <a:cxnLst/>
              <a:rect l="l" t="t" r="r" b="b"/>
              <a:pathLst>
                <a:path w="1614" h="673" extrusionOk="0">
                  <a:moveTo>
                    <a:pt x="0" y="1"/>
                  </a:moveTo>
                  <a:lnTo>
                    <a:pt x="45" y="270"/>
                  </a:lnTo>
                  <a:lnTo>
                    <a:pt x="269" y="583"/>
                  </a:lnTo>
                  <a:lnTo>
                    <a:pt x="807" y="673"/>
                  </a:lnTo>
                  <a:lnTo>
                    <a:pt x="1344" y="583"/>
                  </a:lnTo>
                  <a:lnTo>
                    <a:pt x="1568" y="270"/>
                  </a:lnTo>
                  <a:lnTo>
                    <a:pt x="1613" y="1"/>
                  </a:lnTo>
                  <a:lnTo>
                    <a:pt x="1434" y="46"/>
                  </a:lnTo>
                  <a:lnTo>
                    <a:pt x="1165" y="314"/>
                  </a:lnTo>
                  <a:lnTo>
                    <a:pt x="493" y="314"/>
                  </a:lnTo>
                  <a:lnTo>
                    <a:pt x="224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2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7"/>
            <p:cNvSpPr/>
            <p:nvPr/>
          </p:nvSpPr>
          <p:spPr>
            <a:xfrm>
              <a:off x="3800435" y="2751490"/>
              <a:ext cx="108828" cy="48413"/>
            </a:xfrm>
            <a:custGeom>
              <a:avLst/>
              <a:gdLst/>
              <a:ahLst/>
              <a:cxnLst/>
              <a:rect l="l" t="t" r="r" b="b"/>
              <a:pathLst>
                <a:path w="1614" h="718" extrusionOk="0">
                  <a:moveTo>
                    <a:pt x="45" y="1"/>
                  </a:moveTo>
                  <a:lnTo>
                    <a:pt x="0" y="270"/>
                  </a:lnTo>
                  <a:lnTo>
                    <a:pt x="269" y="583"/>
                  </a:lnTo>
                  <a:lnTo>
                    <a:pt x="807" y="718"/>
                  </a:lnTo>
                  <a:lnTo>
                    <a:pt x="1389" y="583"/>
                  </a:lnTo>
                  <a:lnTo>
                    <a:pt x="1613" y="270"/>
                  </a:lnTo>
                  <a:lnTo>
                    <a:pt x="1568" y="1"/>
                  </a:lnTo>
                  <a:lnTo>
                    <a:pt x="1389" y="46"/>
                  </a:lnTo>
                  <a:lnTo>
                    <a:pt x="1076" y="270"/>
                  </a:lnTo>
                  <a:lnTo>
                    <a:pt x="583" y="270"/>
                  </a:lnTo>
                  <a:lnTo>
                    <a:pt x="224" y="46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7"/>
            <p:cNvSpPr/>
            <p:nvPr/>
          </p:nvSpPr>
          <p:spPr>
            <a:xfrm>
              <a:off x="3803401" y="2721283"/>
              <a:ext cx="102827" cy="57516"/>
            </a:xfrm>
            <a:custGeom>
              <a:avLst/>
              <a:gdLst/>
              <a:ahLst/>
              <a:cxnLst/>
              <a:rect l="l" t="t" r="r" b="b"/>
              <a:pathLst>
                <a:path w="1525" h="853" extrusionOk="0">
                  <a:moveTo>
                    <a:pt x="404" y="1"/>
                  </a:moveTo>
                  <a:lnTo>
                    <a:pt x="225" y="135"/>
                  </a:lnTo>
                  <a:lnTo>
                    <a:pt x="1" y="449"/>
                  </a:lnTo>
                  <a:lnTo>
                    <a:pt x="225" y="718"/>
                  </a:lnTo>
                  <a:lnTo>
                    <a:pt x="763" y="852"/>
                  </a:lnTo>
                  <a:lnTo>
                    <a:pt x="1300" y="718"/>
                  </a:lnTo>
                  <a:lnTo>
                    <a:pt x="1524" y="449"/>
                  </a:lnTo>
                  <a:lnTo>
                    <a:pt x="1300" y="135"/>
                  </a:lnTo>
                  <a:lnTo>
                    <a:pt x="1166" y="1"/>
                  </a:lnTo>
                  <a:lnTo>
                    <a:pt x="1166" y="90"/>
                  </a:lnTo>
                  <a:lnTo>
                    <a:pt x="1166" y="270"/>
                  </a:lnTo>
                  <a:lnTo>
                    <a:pt x="987" y="494"/>
                  </a:lnTo>
                  <a:lnTo>
                    <a:pt x="583" y="494"/>
                  </a:lnTo>
                  <a:lnTo>
                    <a:pt x="359" y="270"/>
                  </a:lnTo>
                  <a:lnTo>
                    <a:pt x="359" y="90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685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7"/>
            <p:cNvSpPr/>
            <p:nvPr/>
          </p:nvSpPr>
          <p:spPr>
            <a:xfrm>
              <a:off x="3818505" y="2718249"/>
              <a:ext cx="75654" cy="39378"/>
            </a:xfrm>
            <a:custGeom>
              <a:avLst/>
              <a:gdLst/>
              <a:ahLst/>
              <a:cxnLst/>
              <a:rect l="l" t="t" r="r" b="b"/>
              <a:pathLst>
                <a:path w="1122" h="584" extrusionOk="0">
                  <a:moveTo>
                    <a:pt x="315" y="1"/>
                  </a:moveTo>
                  <a:lnTo>
                    <a:pt x="180" y="46"/>
                  </a:lnTo>
                  <a:lnTo>
                    <a:pt x="1" y="270"/>
                  </a:lnTo>
                  <a:lnTo>
                    <a:pt x="180" y="494"/>
                  </a:lnTo>
                  <a:lnTo>
                    <a:pt x="539" y="583"/>
                  </a:lnTo>
                  <a:lnTo>
                    <a:pt x="942" y="494"/>
                  </a:lnTo>
                  <a:lnTo>
                    <a:pt x="1121" y="270"/>
                  </a:lnTo>
                  <a:lnTo>
                    <a:pt x="942" y="46"/>
                  </a:lnTo>
                  <a:lnTo>
                    <a:pt x="763" y="1"/>
                  </a:lnTo>
                  <a:lnTo>
                    <a:pt x="763" y="1"/>
                  </a:lnTo>
                  <a:lnTo>
                    <a:pt x="808" y="46"/>
                  </a:lnTo>
                  <a:lnTo>
                    <a:pt x="763" y="135"/>
                  </a:lnTo>
                  <a:lnTo>
                    <a:pt x="628" y="225"/>
                  </a:lnTo>
                  <a:lnTo>
                    <a:pt x="494" y="225"/>
                  </a:lnTo>
                  <a:lnTo>
                    <a:pt x="315" y="135"/>
                  </a:lnTo>
                  <a:lnTo>
                    <a:pt x="315" y="46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7"/>
            <p:cNvSpPr/>
            <p:nvPr/>
          </p:nvSpPr>
          <p:spPr>
            <a:xfrm>
              <a:off x="3833609" y="2718249"/>
              <a:ext cx="42412" cy="21240"/>
            </a:xfrm>
            <a:custGeom>
              <a:avLst/>
              <a:gdLst/>
              <a:ahLst/>
              <a:cxnLst/>
              <a:rect l="l" t="t" r="r" b="b"/>
              <a:pathLst>
                <a:path w="629" h="315" extrusionOk="0">
                  <a:moveTo>
                    <a:pt x="91" y="1"/>
                  </a:moveTo>
                  <a:lnTo>
                    <a:pt x="1" y="135"/>
                  </a:lnTo>
                  <a:lnTo>
                    <a:pt x="91" y="270"/>
                  </a:lnTo>
                  <a:lnTo>
                    <a:pt x="315" y="315"/>
                  </a:lnTo>
                  <a:lnTo>
                    <a:pt x="539" y="270"/>
                  </a:lnTo>
                  <a:lnTo>
                    <a:pt x="628" y="135"/>
                  </a:lnTo>
                  <a:lnTo>
                    <a:pt x="539" y="1"/>
                  </a:lnTo>
                  <a:lnTo>
                    <a:pt x="449" y="1"/>
                  </a:lnTo>
                  <a:lnTo>
                    <a:pt x="449" y="46"/>
                  </a:lnTo>
                  <a:lnTo>
                    <a:pt x="449" y="91"/>
                  </a:lnTo>
                  <a:lnTo>
                    <a:pt x="225" y="91"/>
                  </a:lnTo>
                  <a:lnTo>
                    <a:pt x="180" y="46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7"/>
            <p:cNvSpPr/>
            <p:nvPr/>
          </p:nvSpPr>
          <p:spPr>
            <a:xfrm>
              <a:off x="3842711" y="2715282"/>
              <a:ext cx="24206" cy="12137"/>
            </a:xfrm>
            <a:custGeom>
              <a:avLst/>
              <a:gdLst/>
              <a:ahLst/>
              <a:cxnLst/>
              <a:rect l="l" t="t" r="r" b="b"/>
              <a:pathLst>
                <a:path w="359" h="180" extrusionOk="0">
                  <a:moveTo>
                    <a:pt x="180" y="0"/>
                  </a:moveTo>
                  <a:lnTo>
                    <a:pt x="45" y="45"/>
                  </a:lnTo>
                  <a:lnTo>
                    <a:pt x="0" y="90"/>
                  </a:lnTo>
                  <a:lnTo>
                    <a:pt x="45" y="179"/>
                  </a:lnTo>
                  <a:lnTo>
                    <a:pt x="314" y="179"/>
                  </a:lnTo>
                  <a:lnTo>
                    <a:pt x="359" y="90"/>
                  </a:lnTo>
                  <a:lnTo>
                    <a:pt x="314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7"/>
            <p:cNvSpPr/>
            <p:nvPr/>
          </p:nvSpPr>
          <p:spPr>
            <a:xfrm>
              <a:off x="3661399" y="3098944"/>
              <a:ext cx="51447" cy="6136"/>
            </a:xfrm>
            <a:custGeom>
              <a:avLst/>
              <a:gdLst/>
              <a:ahLst/>
              <a:cxnLst/>
              <a:rect l="l" t="t" r="r" b="b"/>
              <a:pathLst>
                <a:path w="763" h="91" extrusionOk="0">
                  <a:moveTo>
                    <a:pt x="1" y="1"/>
                  </a:moveTo>
                  <a:lnTo>
                    <a:pt x="180" y="46"/>
                  </a:lnTo>
                  <a:lnTo>
                    <a:pt x="404" y="91"/>
                  </a:lnTo>
                  <a:lnTo>
                    <a:pt x="628" y="46"/>
                  </a:lnTo>
                  <a:lnTo>
                    <a:pt x="763" y="1"/>
                  </a:lnTo>
                  <a:lnTo>
                    <a:pt x="628" y="1"/>
                  </a:lnTo>
                  <a:lnTo>
                    <a:pt x="404" y="46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F0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7"/>
            <p:cNvSpPr/>
            <p:nvPr/>
          </p:nvSpPr>
          <p:spPr>
            <a:xfrm>
              <a:off x="3652364" y="3089908"/>
              <a:ext cx="72552" cy="15171"/>
            </a:xfrm>
            <a:custGeom>
              <a:avLst/>
              <a:gdLst/>
              <a:ahLst/>
              <a:cxnLst/>
              <a:rect l="l" t="t" r="r" b="b"/>
              <a:pathLst>
                <a:path w="1076" h="225" extrusionOk="0">
                  <a:moveTo>
                    <a:pt x="0" y="0"/>
                  </a:moveTo>
                  <a:lnTo>
                    <a:pt x="135" y="135"/>
                  </a:lnTo>
                  <a:lnTo>
                    <a:pt x="538" y="225"/>
                  </a:lnTo>
                  <a:lnTo>
                    <a:pt x="897" y="135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7"/>
            <p:cNvSpPr/>
            <p:nvPr/>
          </p:nvSpPr>
          <p:spPr>
            <a:xfrm>
              <a:off x="3634226" y="3050598"/>
              <a:ext cx="108828" cy="48413"/>
            </a:xfrm>
            <a:custGeom>
              <a:avLst/>
              <a:gdLst/>
              <a:ahLst/>
              <a:cxnLst/>
              <a:rect l="l" t="t" r="r" b="b"/>
              <a:pathLst>
                <a:path w="1614" h="718" extrusionOk="0">
                  <a:moveTo>
                    <a:pt x="1" y="1"/>
                  </a:moveTo>
                  <a:lnTo>
                    <a:pt x="45" y="270"/>
                  </a:lnTo>
                  <a:lnTo>
                    <a:pt x="269" y="583"/>
                  </a:lnTo>
                  <a:lnTo>
                    <a:pt x="807" y="718"/>
                  </a:lnTo>
                  <a:lnTo>
                    <a:pt x="1345" y="583"/>
                  </a:lnTo>
                  <a:lnTo>
                    <a:pt x="1524" y="270"/>
                  </a:lnTo>
                  <a:lnTo>
                    <a:pt x="1614" y="1"/>
                  </a:lnTo>
                  <a:lnTo>
                    <a:pt x="1390" y="46"/>
                  </a:lnTo>
                  <a:lnTo>
                    <a:pt x="1121" y="359"/>
                  </a:lnTo>
                  <a:lnTo>
                    <a:pt x="449" y="359"/>
                  </a:lnTo>
                  <a:lnTo>
                    <a:pt x="180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7"/>
            <p:cNvSpPr/>
            <p:nvPr/>
          </p:nvSpPr>
          <p:spPr>
            <a:xfrm>
              <a:off x="3634226" y="3032528"/>
              <a:ext cx="108828" cy="51380"/>
            </a:xfrm>
            <a:custGeom>
              <a:avLst/>
              <a:gdLst/>
              <a:ahLst/>
              <a:cxnLst/>
              <a:rect l="l" t="t" r="r" b="b"/>
              <a:pathLst>
                <a:path w="1614" h="762" extrusionOk="0">
                  <a:moveTo>
                    <a:pt x="45" y="0"/>
                  </a:moveTo>
                  <a:lnTo>
                    <a:pt x="1" y="269"/>
                  </a:lnTo>
                  <a:lnTo>
                    <a:pt x="225" y="627"/>
                  </a:lnTo>
                  <a:lnTo>
                    <a:pt x="807" y="762"/>
                  </a:lnTo>
                  <a:lnTo>
                    <a:pt x="1345" y="627"/>
                  </a:lnTo>
                  <a:lnTo>
                    <a:pt x="1614" y="269"/>
                  </a:lnTo>
                  <a:lnTo>
                    <a:pt x="1524" y="0"/>
                  </a:lnTo>
                  <a:lnTo>
                    <a:pt x="1390" y="45"/>
                  </a:lnTo>
                  <a:lnTo>
                    <a:pt x="1031" y="314"/>
                  </a:lnTo>
                  <a:lnTo>
                    <a:pt x="538" y="314"/>
                  </a:lnTo>
                  <a:lnTo>
                    <a:pt x="225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7"/>
            <p:cNvSpPr/>
            <p:nvPr/>
          </p:nvSpPr>
          <p:spPr>
            <a:xfrm>
              <a:off x="3637260" y="3005287"/>
              <a:ext cx="99793" cy="57516"/>
            </a:xfrm>
            <a:custGeom>
              <a:avLst/>
              <a:gdLst/>
              <a:ahLst/>
              <a:cxnLst/>
              <a:rect l="l" t="t" r="r" b="b"/>
              <a:pathLst>
                <a:path w="1480" h="853" extrusionOk="0">
                  <a:moveTo>
                    <a:pt x="359" y="1"/>
                  </a:moveTo>
                  <a:lnTo>
                    <a:pt x="224" y="90"/>
                  </a:lnTo>
                  <a:lnTo>
                    <a:pt x="0" y="404"/>
                  </a:lnTo>
                  <a:lnTo>
                    <a:pt x="224" y="718"/>
                  </a:lnTo>
                  <a:lnTo>
                    <a:pt x="762" y="852"/>
                  </a:lnTo>
                  <a:lnTo>
                    <a:pt x="1300" y="718"/>
                  </a:lnTo>
                  <a:lnTo>
                    <a:pt x="1479" y="404"/>
                  </a:lnTo>
                  <a:lnTo>
                    <a:pt x="1300" y="90"/>
                  </a:lnTo>
                  <a:lnTo>
                    <a:pt x="1121" y="1"/>
                  </a:lnTo>
                  <a:lnTo>
                    <a:pt x="1165" y="90"/>
                  </a:lnTo>
                  <a:lnTo>
                    <a:pt x="1165" y="270"/>
                  </a:lnTo>
                  <a:lnTo>
                    <a:pt x="941" y="449"/>
                  </a:lnTo>
                  <a:lnTo>
                    <a:pt x="538" y="449"/>
                  </a:lnTo>
                  <a:lnTo>
                    <a:pt x="359" y="270"/>
                  </a:lnTo>
                  <a:lnTo>
                    <a:pt x="359" y="9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7"/>
            <p:cNvSpPr/>
            <p:nvPr/>
          </p:nvSpPr>
          <p:spPr>
            <a:xfrm>
              <a:off x="3649330" y="3002320"/>
              <a:ext cx="75586" cy="39310"/>
            </a:xfrm>
            <a:custGeom>
              <a:avLst/>
              <a:gdLst/>
              <a:ahLst/>
              <a:cxnLst/>
              <a:rect l="l" t="t" r="r" b="b"/>
              <a:pathLst>
                <a:path w="1121" h="583" extrusionOk="0">
                  <a:moveTo>
                    <a:pt x="807" y="0"/>
                  </a:moveTo>
                  <a:lnTo>
                    <a:pt x="807" y="45"/>
                  </a:lnTo>
                  <a:lnTo>
                    <a:pt x="807" y="134"/>
                  </a:lnTo>
                  <a:lnTo>
                    <a:pt x="628" y="224"/>
                  </a:lnTo>
                  <a:lnTo>
                    <a:pt x="494" y="224"/>
                  </a:lnTo>
                  <a:lnTo>
                    <a:pt x="359" y="134"/>
                  </a:lnTo>
                  <a:lnTo>
                    <a:pt x="314" y="45"/>
                  </a:lnTo>
                  <a:lnTo>
                    <a:pt x="359" y="0"/>
                  </a:lnTo>
                  <a:lnTo>
                    <a:pt x="359" y="0"/>
                  </a:lnTo>
                  <a:lnTo>
                    <a:pt x="180" y="45"/>
                  </a:lnTo>
                  <a:lnTo>
                    <a:pt x="1" y="269"/>
                  </a:lnTo>
                  <a:lnTo>
                    <a:pt x="180" y="493"/>
                  </a:lnTo>
                  <a:lnTo>
                    <a:pt x="583" y="583"/>
                  </a:lnTo>
                  <a:lnTo>
                    <a:pt x="942" y="493"/>
                  </a:lnTo>
                  <a:lnTo>
                    <a:pt x="1121" y="269"/>
                  </a:lnTo>
                  <a:lnTo>
                    <a:pt x="942" y="45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7"/>
            <p:cNvSpPr/>
            <p:nvPr/>
          </p:nvSpPr>
          <p:spPr>
            <a:xfrm>
              <a:off x="3667468" y="2999286"/>
              <a:ext cx="42344" cy="21172"/>
            </a:xfrm>
            <a:custGeom>
              <a:avLst/>
              <a:gdLst/>
              <a:ahLst/>
              <a:cxnLst/>
              <a:rect l="l" t="t" r="r" b="b"/>
              <a:pathLst>
                <a:path w="628" h="314" extrusionOk="0">
                  <a:moveTo>
                    <a:pt x="180" y="0"/>
                  </a:moveTo>
                  <a:lnTo>
                    <a:pt x="90" y="45"/>
                  </a:lnTo>
                  <a:lnTo>
                    <a:pt x="0" y="135"/>
                  </a:lnTo>
                  <a:lnTo>
                    <a:pt x="90" y="269"/>
                  </a:lnTo>
                  <a:lnTo>
                    <a:pt x="314" y="314"/>
                  </a:lnTo>
                  <a:lnTo>
                    <a:pt x="538" y="269"/>
                  </a:lnTo>
                  <a:lnTo>
                    <a:pt x="628" y="135"/>
                  </a:lnTo>
                  <a:lnTo>
                    <a:pt x="538" y="45"/>
                  </a:lnTo>
                  <a:lnTo>
                    <a:pt x="449" y="0"/>
                  </a:lnTo>
                  <a:lnTo>
                    <a:pt x="449" y="45"/>
                  </a:lnTo>
                  <a:lnTo>
                    <a:pt x="404" y="90"/>
                  </a:lnTo>
                  <a:lnTo>
                    <a:pt x="359" y="135"/>
                  </a:lnTo>
                  <a:lnTo>
                    <a:pt x="225" y="135"/>
                  </a:lnTo>
                  <a:lnTo>
                    <a:pt x="180" y="90"/>
                  </a:lnTo>
                  <a:lnTo>
                    <a:pt x="180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7"/>
            <p:cNvSpPr/>
            <p:nvPr/>
          </p:nvSpPr>
          <p:spPr>
            <a:xfrm>
              <a:off x="3676503" y="2996252"/>
              <a:ext cx="24274" cy="15171"/>
            </a:xfrm>
            <a:custGeom>
              <a:avLst/>
              <a:gdLst/>
              <a:ahLst/>
              <a:cxnLst/>
              <a:rect l="l" t="t" r="r" b="b"/>
              <a:pathLst>
                <a:path w="360" h="225" extrusionOk="0">
                  <a:moveTo>
                    <a:pt x="180" y="0"/>
                  </a:moveTo>
                  <a:lnTo>
                    <a:pt x="46" y="45"/>
                  </a:lnTo>
                  <a:lnTo>
                    <a:pt x="1" y="135"/>
                  </a:lnTo>
                  <a:lnTo>
                    <a:pt x="46" y="180"/>
                  </a:lnTo>
                  <a:lnTo>
                    <a:pt x="180" y="224"/>
                  </a:lnTo>
                  <a:lnTo>
                    <a:pt x="315" y="180"/>
                  </a:lnTo>
                  <a:lnTo>
                    <a:pt x="359" y="135"/>
                  </a:lnTo>
                  <a:lnTo>
                    <a:pt x="315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7"/>
            <p:cNvSpPr/>
            <p:nvPr/>
          </p:nvSpPr>
          <p:spPr>
            <a:xfrm>
              <a:off x="3700709" y="2796802"/>
              <a:ext cx="151105" cy="229725"/>
            </a:xfrm>
            <a:custGeom>
              <a:avLst/>
              <a:gdLst/>
              <a:ahLst/>
              <a:cxnLst/>
              <a:rect l="l" t="t" r="r" b="b"/>
              <a:pathLst>
                <a:path w="2241" h="3407" extrusionOk="0">
                  <a:moveTo>
                    <a:pt x="1838" y="1"/>
                  </a:moveTo>
                  <a:lnTo>
                    <a:pt x="1569" y="225"/>
                  </a:lnTo>
                  <a:lnTo>
                    <a:pt x="0" y="3182"/>
                  </a:lnTo>
                  <a:lnTo>
                    <a:pt x="359" y="3406"/>
                  </a:lnTo>
                  <a:lnTo>
                    <a:pt x="2241" y="583"/>
                  </a:lnTo>
                  <a:lnTo>
                    <a:pt x="2196" y="225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7"/>
            <p:cNvSpPr/>
            <p:nvPr/>
          </p:nvSpPr>
          <p:spPr>
            <a:xfrm>
              <a:off x="3679537" y="2787766"/>
              <a:ext cx="145104" cy="223657"/>
            </a:xfrm>
            <a:custGeom>
              <a:avLst/>
              <a:gdLst/>
              <a:ahLst/>
              <a:cxnLst/>
              <a:rect l="l" t="t" r="r" b="b"/>
              <a:pathLst>
                <a:path w="2152" h="3317" extrusionOk="0">
                  <a:moveTo>
                    <a:pt x="1838" y="1"/>
                  </a:moveTo>
                  <a:lnTo>
                    <a:pt x="1" y="3137"/>
                  </a:lnTo>
                  <a:lnTo>
                    <a:pt x="314" y="3316"/>
                  </a:lnTo>
                  <a:lnTo>
                    <a:pt x="2152" y="135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7"/>
            <p:cNvSpPr/>
            <p:nvPr/>
          </p:nvSpPr>
          <p:spPr>
            <a:xfrm>
              <a:off x="3724848" y="2811973"/>
              <a:ext cx="142070" cy="223590"/>
            </a:xfrm>
            <a:custGeom>
              <a:avLst/>
              <a:gdLst/>
              <a:ahLst/>
              <a:cxnLst/>
              <a:rect l="l" t="t" r="r" b="b"/>
              <a:pathLst>
                <a:path w="2107" h="3316" extrusionOk="0">
                  <a:moveTo>
                    <a:pt x="1838" y="0"/>
                  </a:moveTo>
                  <a:lnTo>
                    <a:pt x="1" y="3181"/>
                  </a:lnTo>
                  <a:lnTo>
                    <a:pt x="270" y="3316"/>
                  </a:lnTo>
                  <a:lnTo>
                    <a:pt x="2107" y="179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7"/>
            <p:cNvSpPr/>
            <p:nvPr/>
          </p:nvSpPr>
          <p:spPr>
            <a:xfrm>
              <a:off x="3631192" y="2663902"/>
              <a:ext cx="205519" cy="126966"/>
            </a:xfrm>
            <a:custGeom>
              <a:avLst/>
              <a:gdLst/>
              <a:ahLst/>
              <a:cxnLst/>
              <a:rect l="l" t="t" r="r" b="b"/>
              <a:pathLst>
                <a:path w="3048" h="1883" extrusionOk="0">
                  <a:moveTo>
                    <a:pt x="359" y="0"/>
                  </a:moveTo>
                  <a:lnTo>
                    <a:pt x="1" y="314"/>
                  </a:lnTo>
                  <a:lnTo>
                    <a:pt x="2734" y="1882"/>
                  </a:lnTo>
                  <a:lnTo>
                    <a:pt x="3048" y="1703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7"/>
            <p:cNvSpPr/>
            <p:nvPr/>
          </p:nvSpPr>
          <p:spPr>
            <a:xfrm>
              <a:off x="3655398" y="2618591"/>
              <a:ext cx="199451" cy="160208"/>
            </a:xfrm>
            <a:custGeom>
              <a:avLst/>
              <a:gdLst/>
              <a:ahLst/>
              <a:cxnLst/>
              <a:rect l="l" t="t" r="r" b="b"/>
              <a:pathLst>
                <a:path w="2958" h="2376" extrusionOk="0">
                  <a:moveTo>
                    <a:pt x="224" y="0"/>
                  </a:moveTo>
                  <a:lnTo>
                    <a:pt x="0" y="807"/>
                  </a:lnTo>
                  <a:lnTo>
                    <a:pt x="2689" y="2375"/>
                  </a:lnTo>
                  <a:lnTo>
                    <a:pt x="2958" y="1972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7"/>
            <p:cNvSpPr/>
            <p:nvPr/>
          </p:nvSpPr>
          <p:spPr>
            <a:xfrm>
              <a:off x="3670502" y="2618591"/>
              <a:ext cx="184347" cy="132967"/>
            </a:xfrm>
            <a:custGeom>
              <a:avLst/>
              <a:gdLst/>
              <a:ahLst/>
              <a:cxnLst/>
              <a:rect l="l" t="t" r="r" b="b"/>
              <a:pathLst>
                <a:path w="2734" h="1972" extrusionOk="0">
                  <a:moveTo>
                    <a:pt x="0" y="0"/>
                  </a:moveTo>
                  <a:lnTo>
                    <a:pt x="0" y="404"/>
                  </a:lnTo>
                  <a:lnTo>
                    <a:pt x="2734" y="1972"/>
                  </a:lnTo>
                  <a:lnTo>
                    <a:pt x="2734" y="1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7"/>
            <p:cNvSpPr/>
            <p:nvPr/>
          </p:nvSpPr>
          <p:spPr>
            <a:xfrm>
              <a:off x="3610087" y="2603487"/>
              <a:ext cx="60482" cy="81655"/>
            </a:xfrm>
            <a:custGeom>
              <a:avLst/>
              <a:gdLst/>
              <a:ahLst/>
              <a:cxnLst/>
              <a:rect l="l" t="t" r="r" b="b"/>
              <a:pathLst>
                <a:path w="897" h="1211" extrusionOk="0">
                  <a:moveTo>
                    <a:pt x="538" y="0"/>
                  </a:moveTo>
                  <a:lnTo>
                    <a:pt x="224" y="224"/>
                  </a:lnTo>
                  <a:lnTo>
                    <a:pt x="0" y="628"/>
                  </a:lnTo>
                  <a:lnTo>
                    <a:pt x="0" y="1031"/>
                  </a:lnTo>
                  <a:lnTo>
                    <a:pt x="314" y="1210"/>
                  </a:lnTo>
                  <a:lnTo>
                    <a:pt x="672" y="1031"/>
                  </a:lnTo>
                  <a:lnTo>
                    <a:pt x="896" y="628"/>
                  </a:lnTo>
                  <a:lnTo>
                    <a:pt x="896" y="22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B5AF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7"/>
            <p:cNvSpPr/>
            <p:nvPr/>
          </p:nvSpPr>
          <p:spPr>
            <a:xfrm>
              <a:off x="3836643" y="2787766"/>
              <a:ext cx="30275" cy="51447"/>
            </a:xfrm>
            <a:custGeom>
              <a:avLst/>
              <a:gdLst/>
              <a:ahLst/>
              <a:cxnLst/>
              <a:rect l="l" t="t" r="r" b="b"/>
              <a:pathLst>
                <a:path w="449" h="763" extrusionOk="0">
                  <a:moveTo>
                    <a:pt x="1" y="1"/>
                  </a:moveTo>
                  <a:lnTo>
                    <a:pt x="1" y="628"/>
                  </a:lnTo>
                  <a:lnTo>
                    <a:pt x="270" y="762"/>
                  </a:lnTo>
                  <a:lnTo>
                    <a:pt x="449" y="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7"/>
            <p:cNvSpPr/>
            <p:nvPr/>
          </p:nvSpPr>
          <p:spPr>
            <a:xfrm>
              <a:off x="3836643" y="2733353"/>
              <a:ext cx="75654" cy="63517"/>
            </a:xfrm>
            <a:custGeom>
              <a:avLst/>
              <a:gdLst/>
              <a:ahLst/>
              <a:cxnLst/>
              <a:rect l="l" t="t" r="r" b="b"/>
              <a:pathLst>
                <a:path w="1122" h="942" extrusionOk="0">
                  <a:moveTo>
                    <a:pt x="1121" y="1"/>
                  </a:moveTo>
                  <a:lnTo>
                    <a:pt x="359" y="180"/>
                  </a:lnTo>
                  <a:lnTo>
                    <a:pt x="1" y="808"/>
                  </a:lnTo>
                  <a:lnTo>
                    <a:pt x="270" y="942"/>
                  </a:lnTo>
                  <a:lnTo>
                    <a:pt x="11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7"/>
            <p:cNvSpPr/>
            <p:nvPr/>
          </p:nvSpPr>
          <p:spPr>
            <a:xfrm>
              <a:off x="3860849" y="2724317"/>
              <a:ext cx="51447" cy="30275"/>
            </a:xfrm>
            <a:custGeom>
              <a:avLst/>
              <a:gdLst/>
              <a:ahLst/>
              <a:cxnLst/>
              <a:rect l="l" t="t" r="r" b="b"/>
              <a:pathLst>
                <a:path w="763" h="449" extrusionOk="0">
                  <a:moveTo>
                    <a:pt x="538" y="1"/>
                  </a:moveTo>
                  <a:lnTo>
                    <a:pt x="0" y="314"/>
                  </a:lnTo>
                  <a:lnTo>
                    <a:pt x="269" y="449"/>
                  </a:lnTo>
                  <a:lnTo>
                    <a:pt x="762" y="13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7"/>
            <p:cNvSpPr/>
            <p:nvPr/>
          </p:nvSpPr>
          <p:spPr>
            <a:xfrm>
              <a:off x="3854781" y="2733353"/>
              <a:ext cx="84689" cy="120965"/>
            </a:xfrm>
            <a:custGeom>
              <a:avLst/>
              <a:gdLst/>
              <a:ahLst/>
              <a:cxnLst/>
              <a:rect l="l" t="t" r="r" b="b"/>
              <a:pathLst>
                <a:path w="1256" h="1794" extrusionOk="0">
                  <a:moveTo>
                    <a:pt x="852" y="1"/>
                  </a:moveTo>
                  <a:lnTo>
                    <a:pt x="359" y="315"/>
                  </a:lnTo>
                  <a:lnTo>
                    <a:pt x="1" y="942"/>
                  </a:lnTo>
                  <a:lnTo>
                    <a:pt x="1" y="1569"/>
                  </a:lnTo>
                  <a:lnTo>
                    <a:pt x="359" y="1793"/>
                  </a:lnTo>
                  <a:lnTo>
                    <a:pt x="852" y="1480"/>
                  </a:lnTo>
                  <a:lnTo>
                    <a:pt x="1255" y="852"/>
                  </a:lnTo>
                  <a:lnTo>
                    <a:pt x="1255" y="225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7"/>
            <p:cNvSpPr/>
            <p:nvPr/>
          </p:nvSpPr>
          <p:spPr>
            <a:xfrm>
              <a:off x="3875953" y="2796802"/>
              <a:ext cx="12137" cy="24274"/>
            </a:xfrm>
            <a:custGeom>
              <a:avLst/>
              <a:gdLst/>
              <a:ahLst/>
              <a:cxnLst/>
              <a:rect l="l" t="t" r="r" b="b"/>
              <a:pathLst>
                <a:path w="180" h="360" extrusionOk="0">
                  <a:moveTo>
                    <a:pt x="0" y="1"/>
                  </a:moveTo>
                  <a:lnTo>
                    <a:pt x="0" y="270"/>
                  </a:lnTo>
                  <a:lnTo>
                    <a:pt x="90" y="359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7"/>
            <p:cNvSpPr/>
            <p:nvPr/>
          </p:nvSpPr>
          <p:spPr>
            <a:xfrm>
              <a:off x="3875953" y="2769628"/>
              <a:ext cx="36343" cy="3027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538" y="1"/>
                  </a:moveTo>
                  <a:lnTo>
                    <a:pt x="180" y="90"/>
                  </a:lnTo>
                  <a:lnTo>
                    <a:pt x="0" y="404"/>
                  </a:lnTo>
                  <a:lnTo>
                    <a:pt x="90" y="449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7"/>
            <p:cNvSpPr/>
            <p:nvPr/>
          </p:nvSpPr>
          <p:spPr>
            <a:xfrm>
              <a:off x="3888023" y="2763627"/>
              <a:ext cx="24274" cy="15171"/>
            </a:xfrm>
            <a:custGeom>
              <a:avLst/>
              <a:gdLst/>
              <a:ahLst/>
              <a:cxnLst/>
              <a:rect l="l" t="t" r="r" b="b"/>
              <a:pathLst>
                <a:path w="360" h="225" extrusionOk="0">
                  <a:moveTo>
                    <a:pt x="269" y="0"/>
                  </a:moveTo>
                  <a:lnTo>
                    <a:pt x="1" y="179"/>
                  </a:lnTo>
                  <a:lnTo>
                    <a:pt x="90" y="224"/>
                  </a:lnTo>
                  <a:lnTo>
                    <a:pt x="359" y="9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7"/>
            <p:cNvSpPr/>
            <p:nvPr/>
          </p:nvSpPr>
          <p:spPr>
            <a:xfrm>
              <a:off x="3881954" y="2769628"/>
              <a:ext cx="42412" cy="57516"/>
            </a:xfrm>
            <a:custGeom>
              <a:avLst/>
              <a:gdLst/>
              <a:ahLst/>
              <a:cxnLst/>
              <a:rect l="l" t="t" r="r" b="b"/>
              <a:pathLst>
                <a:path w="629" h="853" extrusionOk="0">
                  <a:moveTo>
                    <a:pt x="449" y="1"/>
                  </a:moveTo>
                  <a:lnTo>
                    <a:pt x="180" y="135"/>
                  </a:lnTo>
                  <a:lnTo>
                    <a:pt x="1" y="449"/>
                  </a:lnTo>
                  <a:lnTo>
                    <a:pt x="1" y="762"/>
                  </a:lnTo>
                  <a:lnTo>
                    <a:pt x="180" y="852"/>
                  </a:lnTo>
                  <a:lnTo>
                    <a:pt x="449" y="718"/>
                  </a:lnTo>
                  <a:lnTo>
                    <a:pt x="628" y="404"/>
                  </a:lnTo>
                  <a:lnTo>
                    <a:pt x="628" y="90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7"/>
            <p:cNvSpPr/>
            <p:nvPr/>
          </p:nvSpPr>
          <p:spPr>
            <a:xfrm>
              <a:off x="3513396" y="2600453"/>
              <a:ext cx="27241" cy="51447"/>
            </a:xfrm>
            <a:custGeom>
              <a:avLst/>
              <a:gdLst/>
              <a:ahLst/>
              <a:cxnLst/>
              <a:rect l="l" t="t" r="r" b="b"/>
              <a:pathLst>
                <a:path w="404" h="763" extrusionOk="0">
                  <a:moveTo>
                    <a:pt x="0" y="0"/>
                  </a:moveTo>
                  <a:lnTo>
                    <a:pt x="0" y="628"/>
                  </a:lnTo>
                  <a:lnTo>
                    <a:pt x="224" y="762"/>
                  </a:lnTo>
                  <a:lnTo>
                    <a:pt x="403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7"/>
            <p:cNvSpPr/>
            <p:nvPr/>
          </p:nvSpPr>
          <p:spPr>
            <a:xfrm>
              <a:off x="3513396" y="2546039"/>
              <a:ext cx="75586" cy="63517"/>
            </a:xfrm>
            <a:custGeom>
              <a:avLst/>
              <a:gdLst/>
              <a:ahLst/>
              <a:cxnLst/>
              <a:rect l="l" t="t" r="r" b="b"/>
              <a:pathLst>
                <a:path w="1121" h="942" extrusionOk="0">
                  <a:moveTo>
                    <a:pt x="1120" y="1"/>
                  </a:moveTo>
                  <a:lnTo>
                    <a:pt x="359" y="180"/>
                  </a:lnTo>
                  <a:lnTo>
                    <a:pt x="0" y="807"/>
                  </a:lnTo>
                  <a:lnTo>
                    <a:pt x="224" y="942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7"/>
            <p:cNvSpPr/>
            <p:nvPr/>
          </p:nvSpPr>
          <p:spPr>
            <a:xfrm>
              <a:off x="3537535" y="2537004"/>
              <a:ext cx="51447" cy="30275"/>
            </a:xfrm>
            <a:custGeom>
              <a:avLst/>
              <a:gdLst/>
              <a:ahLst/>
              <a:cxnLst/>
              <a:rect l="l" t="t" r="r" b="b"/>
              <a:pathLst>
                <a:path w="763" h="449" extrusionOk="0">
                  <a:moveTo>
                    <a:pt x="494" y="0"/>
                  </a:moveTo>
                  <a:lnTo>
                    <a:pt x="1" y="314"/>
                  </a:lnTo>
                  <a:lnTo>
                    <a:pt x="225" y="448"/>
                  </a:lnTo>
                  <a:lnTo>
                    <a:pt x="762" y="13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7"/>
            <p:cNvSpPr/>
            <p:nvPr/>
          </p:nvSpPr>
          <p:spPr>
            <a:xfrm>
              <a:off x="3528500" y="2546039"/>
              <a:ext cx="84622" cy="120965"/>
            </a:xfrm>
            <a:custGeom>
              <a:avLst/>
              <a:gdLst/>
              <a:ahLst/>
              <a:cxnLst/>
              <a:rect l="l" t="t" r="r" b="b"/>
              <a:pathLst>
                <a:path w="1255" h="1794" extrusionOk="0">
                  <a:moveTo>
                    <a:pt x="896" y="1"/>
                  </a:moveTo>
                  <a:lnTo>
                    <a:pt x="359" y="314"/>
                  </a:lnTo>
                  <a:lnTo>
                    <a:pt x="0" y="942"/>
                  </a:lnTo>
                  <a:lnTo>
                    <a:pt x="0" y="1569"/>
                  </a:lnTo>
                  <a:lnTo>
                    <a:pt x="359" y="1793"/>
                  </a:lnTo>
                  <a:lnTo>
                    <a:pt x="896" y="1480"/>
                  </a:lnTo>
                  <a:lnTo>
                    <a:pt x="1255" y="807"/>
                  </a:lnTo>
                  <a:lnTo>
                    <a:pt x="1255" y="225"/>
                  </a:lnTo>
                  <a:lnTo>
                    <a:pt x="8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7"/>
            <p:cNvSpPr/>
            <p:nvPr/>
          </p:nvSpPr>
          <p:spPr>
            <a:xfrm>
              <a:off x="3567743" y="2666937"/>
              <a:ext cx="54481" cy="6068"/>
            </a:xfrm>
            <a:custGeom>
              <a:avLst/>
              <a:gdLst/>
              <a:ahLst/>
              <a:cxnLst/>
              <a:rect l="l" t="t" r="r" b="b"/>
              <a:pathLst>
                <a:path w="808" h="90" extrusionOk="0">
                  <a:moveTo>
                    <a:pt x="1" y="0"/>
                  </a:moveTo>
                  <a:lnTo>
                    <a:pt x="180" y="45"/>
                  </a:lnTo>
                  <a:lnTo>
                    <a:pt x="404" y="90"/>
                  </a:lnTo>
                  <a:lnTo>
                    <a:pt x="628" y="45"/>
                  </a:lnTo>
                  <a:lnTo>
                    <a:pt x="807" y="0"/>
                  </a:lnTo>
                  <a:lnTo>
                    <a:pt x="628" y="0"/>
                  </a:lnTo>
                  <a:lnTo>
                    <a:pt x="404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F0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7"/>
            <p:cNvSpPr/>
            <p:nvPr/>
          </p:nvSpPr>
          <p:spPr>
            <a:xfrm>
              <a:off x="3558707" y="2657834"/>
              <a:ext cx="72552" cy="15171"/>
            </a:xfrm>
            <a:custGeom>
              <a:avLst/>
              <a:gdLst/>
              <a:ahLst/>
              <a:cxnLst/>
              <a:rect l="l" t="t" r="r" b="b"/>
              <a:pathLst>
                <a:path w="1076" h="225" extrusionOk="0">
                  <a:moveTo>
                    <a:pt x="0" y="1"/>
                  </a:moveTo>
                  <a:lnTo>
                    <a:pt x="135" y="135"/>
                  </a:lnTo>
                  <a:lnTo>
                    <a:pt x="538" y="225"/>
                  </a:lnTo>
                  <a:lnTo>
                    <a:pt x="941" y="135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261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7"/>
            <p:cNvSpPr/>
            <p:nvPr/>
          </p:nvSpPr>
          <p:spPr>
            <a:xfrm>
              <a:off x="3540569" y="2618591"/>
              <a:ext cx="108828" cy="48413"/>
            </a:xfrm>
            <a:custGeom>
              <a:avLst/>
              <a:gdLst/>
              <a:ahLst/>
              <a:cxnLst/>
              <a:rect l="l" t="t" r="r" b="b"/>
              <a:pathLst>
                <a:path w="1614" h="718" extrusionOk="0">
                  <a:moveTo>
                    <a:pt x="0" y="0"/>
                  </a:moveTo>
                  <a:lnTo>
                    <a:pt x="45" y="269"/>
                  </a:lnTo>
                  <a:lnTo>
                    <a:pt x="269" y="583"/>
                  </a:lnTo>
                  <a:lnTo>
                    <a:pt x="807" y="717"/>
                  </a:lnTo>
                  <a:lnTo>
                    <a:pt x="1345" y="583"/>
                  </a:lnTo>
                  <a:lnTo>
                    <a:pt x="1569" y="269"/>
                  </a:lnTo>
                  <a:lnTo>
                    <a:pt x="1614" y="0"/>
                  </a:lnTo>
                  <a:lnTo>
                    <a:pt x="1390" y="45"/>
                  </a:lnTo>
                  <a:lnTo>
                    <a:pt x="1121" y="359"/>
                  </a:lnTo>
                  <a:lnTo>
                    <a:pt x="493" y="359"/>
                  </a:lnTo>
                  <a:lnTo>
                    <a:pt x="180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2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7"/>
            <p:cNvSpPr/>
            <p:nvPr/>
          </p:nvSpPr>
          <p:spPr>
            <a:xfrm>
              <a:off x="3540569" y="2600453"/>
              <a:ext cx="108828" cy="48413"/>
            </a:xfrm>
            <a:custGeom>
              <a:avLst/>
              <a:gdLst/>
              <a:ahLst/>
              <a:cxnLst/>
              <a:rect l="l" t="t" r="r" b="b"/>
              <a:pathLst>
                <a:path w="1614" h="718" extrusionOk="0">
                  <a:moveTo>
                    <a:pt x="45" y="0"/>
                  </a:moveTo>
                  <a:lnTo>
                    <a:pt x="0" y="269"/>
                  </a:lnTo>
                  <a:lnTo>
                    <a:pt x="225" y="583"/>
                  </a:lnTo>
                  <a:lnTo>
                    <a:pt x="807" y="717"/>
                  </a:lnTo>
                  <a:lnTo>
                    <a:pt x="1345" y="583"/>
                  </a:lnTo>
                  <a:lnTo>
                    <a:pt x="1614" y="269"/>
                  </a:lnTo>
                  <a:lnTo>
                    <a:pt x="1569" y="0"/>
                  </a:lnTo>
                  <a:lnTo>
                    <a:pt x="1390" y="45"/>
                  </a:lnTo>
                  <a:lnTo>
                    <a:pt x="1031" y="269"/>
                  </a:lnTo>
                  <a:lnTo>
                    <a:pt x="538" y="269"/>
                  </a:lnTo>
                  <a:lnTo>
                    <a:pt x="225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403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7"/>
            <p:cNvSpPr/>
            <p:nvPr/>
          </p:nvSpPr>
          <p:spPr>
            <a:xfrm>
              <a:off x="3543604" y="2573280"/>
              <a:ext cx="102760" cy="54414"/>
            </a:xfrm>
            <a:custGeom>
              <a:avLst/>
              <a:gdLst/>
              <a:ahLst/>
              <a:cxnLst/>
              <a:rect l="l" t="t" r="r" b="b"/>
              <a:pathLst>
                <a:path w="1524" h="807" extrusionOk="0">
                  <a:moveTo>
                    <a:pt x="359" y="0"/>
                  </a:moveTo>
                  <a:lnTo>
                    <a:pt x="224" y="90"/>
                  </a:lnTo>
                  <a:lnTo>
                    <a:pt x="0" y="403"/>
                  </a:lnTo>
                  <a:lnTo>
                    <a:pt x="224" y="717"/>
                  </a:lnTo>
                  <a:lnTo>
                    <a:pt x="762" y="807"/>
                  </a:lnTo>
                  <a:lnTo>
                    <a:pt x="1300" y="717"/>
                  </a:lnTo>
                  <a:lnTo>
                    <a:pt x="1524" y="403"/>
                  </a:lnTo>
                  <a:lnTo>
                    <a:pt x="1300" y="90"/>
                  </a:lnTo>
                  <a:lnTo>
                    <a:pt x="1165" y="0"/>
                  </a:lnTo>
                  <a:lnTo>
                    <a:pt x="1165" y="45"/>
                  </a:lnTo>
                  <a:lnTo>
                    <a:pt x="1165" y="224"/>
                  </a:lnTo>
                  <a:lnTo>
                    <a:pt x="941" y="448"/>
                  </a:lnTo>
                  <a:lnTo>
                    <a:pt x="538" y="448"/>
                  </a:lnTo>
                  <a:lnTo>
                    <a:pt x="359" y="224"/>
                  </a:lnTo>
                  <a:lnTo>
                    <a:pt x="359" y="45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7"/>
            <p:cNvSpPr/>
            <p:nvPr/>
          </p:nvSpPr>
          <p:spPr>
            <a:xfrm>
              <a:off x="3558707" y="2567212"/>
              <a:ext cx="72552" cy="42344"/>
            </a:xfrm>
            <a:custGeom>
              <a:avLst/>
              <a:gdLst/>
              <a:ahLst/>
              <a:cxnLst/>
              <a:rect l="l" t="t" r="r" b="b"/>
              <a:pathLst>
                <a:path w="1076" h="628" extrusionOk="0">
                  <a:moveTo>
                    <a:pt x="314" y="0"/>
                  </a:moveTo>
                  <a:lnTo>
                    <a:pt x="135" y="90"/>
                  </a:lnTo>
                  <a:lnTo>
                    <a:pt x="0" y="314"/>
                  </a:lnTo>
                  <a:lnTo>
                    <a:pt x="135" y="538"/>
                  </a:lnTo>
                  <a:lnTo>
                    <a:pt x="538" y="628"/>
                  </a:lnTo>
                  <a:lnTo>
                    <a:pt x="941" y="538"/>
                  </a:lnTo>
                  <a:lnTo>
                    <a:pt x="1076" y="314"/>
                  </a:lnTo>
                  <a:lnTo>
                    <a:pt x="941" y="90"/>
                  </a:lnTo>
                  <a:lnTo>
                    <a:pt x="762" y="0"/>
                  </a:lnTo>
                  <a:lnTo>
                    <a:pt x="762" y="90"/>
                  </a:lnTo>
                  <a:lnTo>
                    <a:pt x="762" y="180"/>
                  </a:lnTo>
                  <a:lnTo>
                    <a:pt x="628" y="225"/>
                  </a:lnTo>
                  <a:lnTo>
                    <a:pt x="448" y="225"/>
                  </a:lnTo>
                  <a:lnTo>
                    <a:pt x="314" y="180"/>
                  </a:lnTo>
                  <a:lnTo>
                    <a:pt x="269" y="9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7"/>
            <p:cNvSpPr/>
            <p:nvPr/>
          </p:nvSpPr>
          <p:spPr>
            <a:xfrm>
              <a:off x="3573811" y="2567212"/>
              <a:ext cx="42344" cy="21240"/>
            </a:xfrm>
            <a:custGeom>
              <a:avLst/>
              <a:gdLst/>
              <a:ahLst/>
              <a:cxnLst/>
              <a:rect l="l" t="t" r="r" b="b"/>
              <a:pathLst>
                <a:path w="628" h="315" extrusionOk="0">
                  <a:moveTo>
                    <a:pt x="90" y="0"/>
                  </a:moveTo>
                  <a:lnTo>
                    <a:pt x="0" y="135"/>
                  </a:lnTo>
                  <a:lnTo>
                    <a:pt x="90" y="269"/>
                  </a:lnTo>
                  <a:lnTo>
                    <a:pt x="314" y="314"/>
                  </a:lnTo>
                  <a:lnTo>
                    <a:pt x="538" y="269"/>
                  </a:lnTo>
                  <a:lnTo>
                    <a:pt x="628" y="135"/>
                  </a:lnTo>
                  <a:lnTo>
                    <a:pt x="538" y="0"/>
                  </a:lnTo>
                  <a:lnTo>
                    <a:pt x="448" y="0"/>
                  </a:lnTo>
                  <a:lnTo>
                    <a:pt x="448" y="45"/>
                  </a:lnTo>
                  <a:lnTo>
                    <a:pt x="404" y="90"/>
                  </a:lnTo>
                  <a:lnTo>
                    <a:pt x="359" y="135"/>
                  </a:lnTo>
                  <a:lnTo>
                    <a:pt x="269" y="135"/>
                  </a:lnTo>
                  <a:lnTo>
                    <a:pt x="180" y="90"/>
                  </a:lnTo>
                  <a:lnTo>
                    <a:pt x="180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7"/>
            <p:cNvSpPr/>
            <p:nvPr/>
          </p:nvSpPr>
          <p:spPr>
            <a:xfrm>
              <a:off x="3582846" y="2564177"/>
              <a:ext cx="24274" cy="15171"/>
            </a:xfrm>
            <a:custGeom>
              <a:avLst/>
              <a:gdLst/>
              <a:ahLst/>
              <a:cxnLst/>
              <a:rect l="l" t="t" r="r" b="b"/>
              <a:pathLst>
                <a:path w="360" h="225" extrusionOk="0">
                  <a:moveTo>
                    <a:pt x="180" y="1"/>
                  </a:moveTo>
                  <a:lnTo>
                    <a:pt x="46" y="45"/>
                  </a:lnTo>
                  <a:lnTo>
                    <a:pt x="1" y="135"/>
                  </a:lnTo>
                  <a:lnTo>
                    <a:pt x="46" y="180"/>
                  </a:lnTo>
                  <a:lnTo>
                    <a:pt x="180" y="225"/>
                  </a:lnTo>
                  <a:lnTo>
                    <a:pt x="314" y="180"/>
                  </a:lnTo>
                  <a:lnTo>
                    <a:pt x="359" y="135"/>
                  </a:lnTo>
                  <a:lnTo>
                    <a:pt x="314" y="45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7"/>
            <p:cNvSpPr/>
            <p:nvPr/>
          </p:nvSpPr>
          <p:spPr>
            <a:xfrm>
              <a:off x="3431809" y="2642730"/>
              <a:ext cx="154139" cy="111862"/>
            </a:xfrm>
            <a:custGeom>
              <a:avLst/>
              <a:gdLst/>
              <a:ahLst/>
              <a:cxnLst/>
              <a:rect l="l" t="t" r="r" b="b"/>
              <a:pathLst>
                <a:path w="2286" h="1659" extrusionOk="0">
                  <a:moveTo>
                    <a:pt x="2286" y="1"/>
                  </a:moveTo>
                  <a:lnTo>
                    <a:pt x="0" y="1211"/>
                  </a:lnTo>
                  <a:lnTo>
                    <a:pt x="135" y="1659"/>
                  </a:lnTo>
                  <a:lnTo>
                    <a:pt x="2286" y="404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7"/>
            <p:cNvSpPr/>
            <p:nvPr/>
          </p:nvSpPr>
          <p:spPr>
            <a:xfrm>
              <a:off x="3398567" y="2615557"/>
              <a:ext cx="187381" cy="111862"/>
            </a:xfrm>
            <a:custGeom>
              <a:avLst/>
              <a:gdLst/>
              <a:ahLst/>
              <a:cxnLst/>
              <a:rect l="l" t="t" r="r" b="b"/>
              <a:pathLst>
                <a:path w="2779" h="1659" extrusionOk="0">
                  <a:moveTo>
                    <a:pt x="2555" y="0"/>
                  </a:moveTo>
                  <a:lnTo>
                    <a:pt x="0" y="1031"/>
                  </a:lnTo>
                  <a:lnTo>
                    <a:pt x="628" y="1658"/>
                  </a:lnTo>
                  <a:lnTo>
                    <a:pt x="2779" y="404"/>
                  </a:lnTo>
                  <a:lnTo>
                    <a:pt x="25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7"/>
            <p:cNvSpPr/>
            <p:nvPr/>
          </p:nvSpPr>
          <p:spPr>
            <a:xfrm>
              <a:off x="3398567" y="2600453"/>
              <a:ext cx="172277" cy="99793"/>
            </a:xfrm>
            <a:custGeom>
              <a:avLst/>
              <a:gdLst/>
              <a:ahLst/>
              <a:cxnLst/>
              <a:rect l="l" t="t" r="r" b="b"/>
              <a:pathLst>
                <a:path w="2555" h="1480" extrusionOk="0">
                  <a:moveTo>
                    <a:pt x="2196" y="0"/>
                  </a:moveTo>
                  <a:lnTo>
                    <a:pt x="0" y="1255"/>
                  </a:lnTo>
                  <a:lnTo>
                    <a:pt x="359" y="1479"/>
                  </a:lnTo>
                  <a:lnTo>
                    <a:pt x="2555" y="224"/>
                  </a:lnTo>
                  <a:lnTo>
                    <a:pt x="21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7"/>
            <p:cNvSpPr/>
            <p:nvPr/>
          </p:nvSpPr>
          <p:spPr>
            <a:xfrm>
              <a:off x="3380429" y="2685075"/>
              <a:ext cx="60482" cy="81587"/>
            </a:xfrm>
            <a:custGeom>
              <a:avLst/>
              <a:gdLst/>
              <a:ahLst/>
              <a:cxnLst/>
              <a:rect l="l" t="t" r="r" b="b"/>
              <a:pathLst>
                <a:path w="897" h="1210" extrusionOk="0">
                  <a:moveTo>
                    <a:pt x="269" y="0"/>
                  </a:moveTo>
                  <a:lnTo>
                    <a:pt x="1" y="134"/>
                  </a:lnTo>
                  <a:lnTo>
                    <a:pt x="1" y="538"/>
                  </a:lnTo>
                  <a:lnTo>
                    <a:pt x="269" y="986"/>
                  </a:lnTo>
                  <a:lnTo>
                    <a:pt x="628" y="1210"/>
                  </a:lnTo>
                  <a:lnTo>
                    <a:pt x="897" y="1031"/>
                  </a:lnTo>
                  <a:lnTo>
                    <a:pt x="897" y="627"/>
                  </a:lnTo>
                  <a:lnTo>
                    <a:pt x="628" y="22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39C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7"/>
            <p:cNvSpPr/>
            <p:nvPr/>
          </p:nvSpPr>
          <p:spPr>
            <a:xfrm>
              <a:off x="3422706" y="2730386"/>
              <a:ext cx="27308" cy="48413"/>
            </a:xfrm>
            <a:custGeom>
              <a:avLst/>
              <a:gdLst/>
              <a:ahLst/>
              <a:cxnLst/>
              <a:rect l="l" t="t" r="r" b="b"/>
              <a:pathLst>
                <a:path w="405" h="718" extrusionOk="0">
                  <a:moveTo>
                    <a:pt x="1" y="0"/>
                  </a:moveTo>
                  <a:lnTo>
                    <a:pt x="180" y="717"/>
                  </a:lnTo>
                  <a:lnTo>
                    <a:pt x="404" y="583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7"/>
            <p:cNvSpPr/>
            <p:nvPr/>
          </p:nvSpPr>
          <p:spPr>
            <a:xfrm>
              <a:off x="3377395" y="2679006"/>
              <a:ext cx="72619" cy="60482"/>
            </a:xfrm>
            <a:custGeom>
              <a:avLst/>
              <a:gdLst/>
              <a:ahLst/>
              <a:cxnLst/>
              <a:rect l="l" t="t" r="r" b="b"/>
              <a:pathLst>
                <a:path w="1077" h="897" extrusionOk="0">
                  <a:moveTo>
                    <a:pt x="1" y="0"/>
                  </a:moveTo>
                  <a:lnTo>
                    <a:pt x="852" y="897"/>
                  </a:lnTo>
                  <a:lnTo>
                    <a:pt x="1076" y="762"/>
                  </a:lnTo>
                  <a:lnTo>
                    <a:pt x="718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7"/>
            <p:cNvSpPr/>
            <p:nvPr/>
          </p:nvSpPr>
          <p:spPr>
            <a:xfrm>
              <a:off x="3377395" y="2669903"/>
              <a:ext cx="48413" cy="27308"/>
            </a:xfrm>
            <a:custGeom>
              <a:avLst/>
              <a:gdLst/>
              <a:ahLst/>
              <a:cxnLst/>
              <a:rect l="l" t="t" r="r" b="b"/>
              <a:pathLst>
                <a:path w="718" h="405" extrusionOk="0">
                  <a:moveTo>
                    <a:pt x="225" y="1"/>
                  </a:moveTo>
                  <a:lnTo>
                    <a:pt x="1" y="135"/>
                  </a:lnTo>
                  <a:lnTo>
                    <a:pt x="494" y="404"/>
                  </a:lnTo>
                  <a:lnTo>
                    <a:pt x="718" y="27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7"/>
            <p:cNvSpPr/>
            <p:nvPr/>
          </p:nvSpPr>
          <p:spPr>
            <a:xfrm>
              <a:off x="3353256" y="2679006"/>
              <a:ext cx="81655" cy="111862"/>
            </a:xfrm>
            <a:custGeom>
              <a:avLst/>
              <a:gdLst/>
              <a:ahLst/>
              <a:cxnLst/>
              <a:rect l="l" t="t" r="r" b="b"/>
              <a:pathLst>
                <a:path w="1211" h="1659" extrusionOk="0">
                  <a:moveTo>
                    <a:pt x="359" y="0"/>
                  </a:moveTo>
                  <a:lnTo>
                    <a:pt x="0" y="180"/>
                  </a:lnTo>
                  <a:lnTo>
                    <a:pt x="0" y="762"/>
                  </a:lnTo>
                  <a:lnTo>
                    <a:pt x="359" y="1390"/>
                  </a:lnTo>
                  <a:lnTo>
                    <a:pt x="852" y="1658"/>
                  </a:lnTo>
                  <a:lnTo>
                    <a:pt x="1210" y="1479"/>
                  </a:lnTo>
                  <a:lnTo>
                    <a:pt x="1210" y="897"/>
                  </a:lnTo>
                  <a:lnTo>
                    <a:pt x="852" y="269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7"/>
            <p:cNvSpPr/>
            <p:nvPr/>
          </p:nvSpPr>
          <p:spPr>
            <a:xfrm>
              <a:off x="3404636" y="2736387"/>
              <a:ext cx="18138" cy="33309"/>
            </a:xfrm>
            <a:custGeom>
              <a:avLst/>
              <a:gdLst/>
              <a:ahLst/>
              <a:cxnLst/>
              <a:rect l="l" t="t" r="r" b="b"/>
              <a:pathLst>
                <a:path w="269" h="494" extrusionOk="0">
                  <a:moveTo>
                    <a:pt x="269" y="1"/>
                  </a:moveTo>
                  <a:lnTo>
                    <a:pt x="0" y="46"/>
                  </a:lnTo>
                  <a:lnTo>
                    <a:pt x="134" y="494"/>
                  </a:lnTo>
                  <a:lnTo>
                    <a:pt x="269" y="40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403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7"/>
            <p:cNvSpPr/>
            <p:nvPr/>
          </p:nvSpPr>
          <p:spPr>
            <a:xfrm>
              <a:off x="3374361" y="2700178"/>
              <a:ext cx="48413" cy="42344"/>
            </a:xfrm>
            <a:custGeom>
              <a:avLst/>
              <a:gdLst/>
              <a:ahLst/>
              <a:cxnLst/>
              <a:rect l="l" t="t" r="r" b="b"/>
              <a:pathLst>
                <a:path w="718" h="628" extrusionOk="0">
                  <a:moveTo>
                    <a:pt x="1" y="0"/>
                  </a:moveTo>
                  <a:lnTo>
                    <a:pt x="583" y="627"/>
                  </a:lnTo>
                  <a:lnTo>
                    <a:pt x="718" y="538"/>
                  </a:lnTo>
                  <a:lnTo>
                    <a:pt x="494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7"/>
            <p:cNvSpPr/>
            <p:nvPr/>
          </p:nvSpPr>
          <p:spPr>
            <a:xfrm>
              <a:off x="3374361" y="2694110"/>
              <a:ext cx="33309" cy="21240"/>
            </a:xfrm>
            <a:custGeom>
              <a:avLst/>
              <a:gdLst/>
              <a:ahLst/>
              <a:cxnLst/>
              <a:rect l="l" t="t" r="r" b="b"/>
              <a:pathLst>
                <a:path w="494" h="315" extrusionOk="0">
                  <a:moveTo>
                    <a:pt x="135" y="0"/>
                  </a:moveTo>
                  <a:lnTo>
                    <a:pt x="1" y="90"/>
                  </a:lnTo>
                  <a:lnTo>
                    <a:pt x="359" y="314"/>
                  </a:lnTo>
                  <a:lnTo>
                    <a:pt x="494" y="22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7"/>
            <p:cNvSpPr/>
            <p:nvPr/>
          </p:nvSpPr>
          <p:spPr>
            <a:xfrm>
              <a:off x="3356290" y="2700178"/>
              <a:ext cx="57448" cy="78620"/>
            </a:xfrm>
            <a:custGeom>
              <a:avLst/>
              <a:gdLst/>
              <a:ahLst/>
              <a:cxnLst/>
              <a:rect l="l" t="t" r="r" b="b"/>
              <a:pathLst>
                <a:path w="852" h="1166" extrusionOk="0">
                  <a:moveTo>
                    <a:pt x="269" y="0"/>
                  </a:moveTo>
                  <a:lnTo>
                    <a:pt x="0" y="135"/>
                  </a:lnTo>
                  <a:lnTo>
                    <a:pt x="0" y="538"/>
                  </a:lnTo>
                  <a:lnTo>
                    <a:pt x="269" y="986"/>
                  </a:lnTo>
                  <a:lnTo>
                    <a:pt x="627" y="1165"/>
                  </a:lnTo>
                  <a:lnTo>
                    <a:pt x="851" y="1031"/>
                  </a:lnTo>
                  <a:lnTo>
                    <a:pt x="851" y="627"/>
                  </a:lnTo>
                  <a:lnTo>
                    <a:pt x="627" y="22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7"/>
            <p:cNvSpPr/>
            <p:nvPr/>
          </p:nvSpPr>
          <p:spPr>
            <a:xfrm>
              <a:off x="3253531" y="2663902"/>
              <a:ext cx="250830" cy="166209"/>
            </a:xfrm>
            <a:custGeom>
              <a:avLst/>
              <a:gdLst/>
              <a:ahLst/>
              <a:cxnLst/>
              <a:rect l="l" t="t" r="r" b="b"/>
              <a:pathLst>
                <a:path w="3720" h="2465" extrusionOk="0">
                  <a:moveTo>
                    <a:pt x="1" y="0"/>
                  </a:moveTo>
                  <a:lnTo>
                    <a:pt x="3541" y="2465"/>
                  </a:lnTo>
                  <a:lnTo>
                    <a:pt x="3720" y="2375"/>
                  </a:lnTo>
                  <a:lnTo>
                    <a:pt x="3720" y="19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7"/>
            <p:cNvSpPr/>
            <p:nvPr/>
          </p:nvSpPr>
          <p:spPr>
            <a:xfrm>
              <a:off x="3253531" y="2654800"/>
              <a:ext cx="253865" cy="145104"/>
            </a:xfrm>
            <a:custGeom>
              <a:avLst/>
              <a:gdLst/>
              <a:ahLst/>
              <a:cxnLst/>
              <a:rect l="l" t="t" r="r" b="b"/>
              <a:pathLst>
                <a:path w="3765" h="2152" extrusionOk="0">
                  <a:moveTo>
                    <a:pt x="180" y="1"/>
                  </a:moveTo>
                  <a:lnTo>
                    <a:pt x="1" y="135"/>
                  </a:lnTo>
                  <a:lnTo>
                    <a:pt x="3541" y="2152"/>
                  </a:lnTo>
                  <a:lnTo>
                    <a:pt x="3765" y="2062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7"/>
            <p:cNvSpPr/>
            <p:nvPr/>
          </p:nvSpPr>
          <p:spPr>
            <a:xfrm>
              <a:off x="3253531" y="2663902"/>
              <a:ext cx="238761" cy="166209"/>
            </a:xfrm>
            <a:custGeom>
              <a:avLst/>
              <a:gdLst/>
              <a:ahLst/>
              <a:cxnLst/>
              <a:rect l="l" t="t" r="r" b="b"/>
              <a:pathLst>
                <a:path w="3541" h="2465" extrusionOk="0">
                  <a:moveTo>
                    <a:pt x="1" y="0"/>
                  </a:moveTo>
                  <a:lnTo>
                    <a:pt x="1" y="404"/>
                  </a:lnTo>
                  <a:lnTo>
                    <a:pt x="3541" y="2465"/>
                  </a:lnTo>
                  <a:lnTo>
                    <a:pt x="3541" y="20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7"/>
            <p:cNvSpPr/>
            <p:nvPr/>
          </p:nvSpPr>
          <p:spPr>
            <a:xfrm>
              <a:off x="3202151" y="2688041"/>
              <a:ext cx="84689" cy="66551"/>
            </a:xfrm>
            <a:custGeom>
              <a:avLst/>
              <a:gdLst/>
              <a:ahLst/>
              <a:cxnLst/>
              <a:rect l="l" t="t" r="r" b="b"/>
              <a:pathLst>
                <a:path w="1256" h="987" extrusionOk="0">
                  <a:moveTo>
                    <a:pt x="1255" y="1"/>
                  </a:moveTo>
                  <a:lnTo>
                    <a:pt x="1" y="673"/>
                  </a:lnTo>
                  <a:lnTo>
                    <a:pt x="1" y="987"/>
                  </a:lnTo>
                  <a:lnTo>
                    <a:pt x="1255" y="270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7"/>
            <p:cNvSpPr/>
            <p:nvPr/>
          </p:nvSpPr>
          <p:spPr>
            <a:xfrm>
              <a:off x="3168910" y="2739421"/>
              <a:ext cx="42412" cy="48413"/>
            </a:xfrm>
            <a:custGeom>
              <a:avLst/>
              <a:gdLst/>
              <a:ahLst/>
              <a:cxnLst/>
              <a:rect l="l" t="t" r="r" b="b"/>
              <a:pathLst>
                <a:path w="629" h="718" extrusionOk="0">
                  <a:moveTo>
                    <a:pt x="628" y="1"/>
                  </a:moveTo>
                  <a:lnTo>
                    <a:pt x="91" y="225"/>
                  </a:lnTo>
                  <a:lnTo>
                    <a:pt x="1" y="404"/>
                  </a:lnTo>
                  <a:lnTo>
                    <a:pt x="1" y="718"/>
                  </a:lnTo>
                  <a:lnTo>
                    <a:pt x="628" y="314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7"/>
            <p:cNvSpPr/>
            <p:nvPr/>
          </p:nvSpPr>
          <p:spPr>
            <a:xfrm>
              <a:off x="3147805" y="2669903"/>
              <a:ext cx="139036" cy="96758"/>
            </a:xfrm>
            <a:custGeom>
              <a:avLst/>
              <a:gdLst/>
              <a:ahLst/>
              <a:cxnLst/>
              <a:rect l="l" t="t" r="r" b="b"/>
              <a:pathLst>
                <a:path w="2062" h="1435" extrusionOk="0">
                  <a:moveTo>
                    <a:pt x="1613" y="1"/>
                  </a:moveTo>
                  <a:lnTo>
                    <a:pt x="672" y="539"/>
                  </a:lnTo>
                  <a:lnTo>
                    <a:pt x="0" y="1256"/>
                  </a:lnTo>
                  <a:lnTo>
                    <a:pt x="314" y="1435"/>
                  </a:lnTo>
                  <a:lnTo>
                    <a:pt x="941" y="1032"/>
                  </a:lnTo>
                  <a:lnTo>
                    <a:pt x="807" y="942"/>
                  </a:lnTo>
                  <a:lnTo>
                    <a:pt x="2061" y="270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7"/>
            <p:cNvSpPr/>
            <p:nvPr/>
          </p:nvSpPr>
          <p:spPr>
            <a:xfrm>
              <a:off x="3147805" y="2754525"/>
              <a:ext cx="21172" cy="33309"/>
            </a:xfrm>
            <a:custGeom>
              <a:avLst/>
              <a:gdLst/>
              <a:ahLst/>
              <a:cxnLst/>
              <a:rect l="l" t="t" r="r" b="b"/>
              <a:pathLst>
                <a:path w="314" h="494" extrusionOk="0">
                  <a:moveTo>
                    <a:pt x="0" y="1"/>
                  </a:moveTo>
                  <a:lnTo>
                    <a:pt x="0" y="314"/>
                  </a:lnTo>
                  <a:lnTo>
                    <a:pt x="314" y="494"/>
                  </a:lnTo>
                  <a:lnTo>
                    <a:pt x="314" y="1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7"/>
            <p:cNvSpPr/>
            <p:nvPr/>
          </p:nvSpPr>
          <p:spPr>
            <a:xfrm>
              <a:off x="3323049" y="2787766"/>
              <a:ext cx="166209" cy="78620"/>
            </a:xfrm>
            <a:custGeom>
              <a:avLst/>
              <a:gdLst/>
              <a:ahLst/>
              <a:cxnLst/>
              <a:rect l="l" t="t" r="r" b="b"/>
              <a:pathLst>
                <a:path w="2465" h="1166" extrusionOk="0">
                  <a:moveTo>
                    <a:pt x="2061" y="1"/>
                  </a:moveTo>
                  <a:lnTo>
                    <a:pt x="807" y="717"/>
                  </a:lnTo>
                  <a:lnTo>
                    <a:pt x="717" y="628"/>
                  </a:lnTo>
                  <a:lnTo>
                    <a:pt x="0" y="1031"/>
                  </a:lnTo>
                  <a:lnTo>
                    <a:pt x="269" y="1166"/>
                  </a:lnTo>
                  <a:lnTo>
                    <a:pt x="1524" y="807"/>
                  </a:lnTo>
                  <a:lnTo>
                    <a:pt x="2465" y="269"/>
                  </a:lnTo>
                  <a:lnTo>
                    <a:pt x="2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7"/>
            <p:cNvSpPr/>
            <p:nvPr/>
          </p:nvSpPr>
          <p:spPr>
            <a:xfrm>
              <a:off x="3425741" y="2805904"/>
              <a:ext cx="63517" cy="54414"/>
            </a:xfrm>
            <a:custGeom>
              <a:avLst/>
              <a:gdLst/>
              <a:ahLst/>
              <a:cxnLst/>
              <a:rect l="l" t="t" r="r" b="b"/>
              <a:pathLst>
                <a:path w="942" h="807" extrusionOk="0">
                  <a:moveTo>
                    <a:pt x="942" y="0"/>
                  </a:moveTo>
                  <a:lnTo>
                    <a:pt x="1" y="538"/>
                  </a:lnTo>
                  <a:lnTo>
                    <a:pt x="1" y="807"/>
                  </a:lnTo>
                  <a:lnTo>
                    <a:pt x="942" y="269"/>
                  </a:lnTo>
                  <a:lnTo>
                    <a:pt x="9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7"/>
            <p:cNvSpPr/>
            <p:nvPr/>
          </p:nvSpPr>
          <p:spPr>
            <a:xfrm>
              <a:off x="3341187" y="2842180"/>
              <a:ext cx="84622" cy="45379"/>
            </a:xfrm>
            <a:custGeom>
              <a:avLst/>
              <a:gdLst/>
              <a:ahLst/>
              <a:cxnLst/>
              <a:rect l="l" t="t" r="r" b="b"/>
              <a:pathLst>
                <a:path w="1255" h="673" extrusionOk="0">
                  <a:moveTo>
                    <a:pt x="1255" y="0"/>
                  </a:moveTo>
                  <a:lnTo>
                    <a:pt x="0" y="359"/>
                  </a:lnTo>
                  <a:lnTo>
                    <a:pt x="0" y="672"/>
                  </a:lnTo>
                  <a:lnTo>
                    <a:pt x="1255" y="269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7"/>
            <p:cNvSpPr/>
            <p:nvPr/>
          </p:nvSpPr>
          <p:spPr>
            <a:xfrm>
              <a:off x="3323049" y="2857284"/>
              <a:ext cx="18205" cy="30275"/>
            </a:xfrm>
            <a:custGeom>
              <a:avLst/>
              <a:gdLst/>
              <a:ahLst/>
              <a:cxnLst/>
              <a:rect l="l" t="t" r="r" b="b"/>
              <a:pathLst>
                <a:path w="270" h="449" extrusionOk="0">
                  <a:moveTo>
                    <a:pt x="0" y="0"/>
                  </a:moveTo>
                  <a:lnTo>
                    <a:pt x="0" y="269"/>
                  </a:lnTo>
                  <a:lnTo>
                    <a:pt x="269" y="448"/>
                  </a:lnTo>
                  <a:lnTo>
                    <a:pt x="269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7"/>
            <p:cNvSpPr/>
            <p:nvPr/>
          </p:nvSpPr>
          <p:spPr>
            <a:xfrm>
              <a:off x="3579880" y="2639696"/>
              <a:ext cx="30275" cy="51447"/>
            </a:xfrm>
            <a:custGeom>
              <a:avLst/>
              <a:gdLst/>
              <a:ahLst/>
              <a:cxnLst/>
              <a:rect l="l" t="t" r="r" b="b"/>
              <a:pathLst>
                <a:path w="449" h="763" extrusionOk="0">
                  <a:moveTo>
                    <a:pt x="0" y="1"/>
                  </a:moveTo>
                  <a:lnTo>
                    <a:pt x="0" y="583"/>
                  </a:lnTo>
                  <a:lnTo>
                    <a:pt x="269" y="763"/>
                  </a:lnTo>
                  <a:lnTo>
                    <a:pt x="448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7"/>
            <p:cNvSpPr/>
            <p:nvPr/>
          </p:nvSpPr>
          <p:spPr>
            <a:xfrm>
              <a:off x="3579880" y="2585349"/>
              <a:ext cx="75586" cy="63517"/>
            </a:xfrm>
            <a:custGeom>
              <a:avLst/>
              <a:gdLst/>
              <a:ahLst/>
              <a:cxnLst/>
              <a:rect l="l" t="t" r="r" b="b"/>
              <a:pathLst>
                <a:path w="1121" h="942" extrusionOk="0">
                  <a:moveTo>
                    <a:pt x="1120" y="0"/>
                  </a:moveTo>
                  <a:lnTo>
                    <a:pt x="358" y="180"/>
                  </a:lnTo>
                  <a:lnTo>
                    <a:pt x="0" y="807"/>
                  </a:lnTo>
                  <a:lnTo>
                    <a:pt x="269" y="941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7"/>
            <p:cNvSpPr/>
            <p:nvPr/>
          </p:nvSpPr>
          <p:spPr>
            <a:xfrm>
              <a:off x="3604019" y="2576247"/>
              <a:ext cx="51447" cy="30275"/>
            </a:xfrm>
            <a:custGeom>
              <a:avLst/>
              <a:gdLst/>
              <a:ahLst/>
              <a:cxnLst/>
              <a:rect l="l" t="t" r="r" b="b"/>
              <a:pathLst>
                <a:path w="763" h="449" extrusionOk="0">
                  <a:moveTo>
                    <a:pt x="538" y="1"/>
                  </a:moveTo>
                  <a:lnTo>
                    <a:pt x="0" y="315"/>
                  </a:lnTo>
                  <a:lnTo>
                    <a:pt x="269" y="449"/>
                  </a:lnTo>
                  <a:lnTo>
                    <a:pt x="762" y="13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7"/>
            <p:cNvSpPr/>
            <p:nvPr/>
          </p:nvSpPr>
          <p:spPr>
            <a:xfrm>
              <a:off x="3597950" y="2585349"/>
              <a:ext cx="84689" cy="117863"/>
            </a:xfrm>
            <a:custGeom>
              <a:avLst/>
              <a:gdLst/>
              <a:ahLst/>
              <a:cxnLst/>
              <a:rect l="l" t="t" r="r" b="b"/>
              <a:pathLst>
                <a:path w="1256" h="1748" extrusionOk="0">
                  <a:moveTo>
                    <a:pt x="852" y="0"/>
                  </a:moveTo>
                  <a:lnTo>
                    <a:pt x="359" y="314"/>
                  </a:lnTo>
                  <a:lnTo>
                    <a:pt x="1" y="941"/>
                  </a:lnTo>
                  <a:lnTo>
                    <a:pt x="1" y="1569"/>
                  </a:lnTo>
                  <a:lnTo>
                    <a:pt x="359" y="1748"/>
                  </a:lnTo>
                  <a:lnTo>
                    <a:pt x="852" y="1479"/>
                  </a:lnTo>
                  <a:lnTo>
                    <a:pt x="1256" y="807"/>
                  </a:lnTo>
                  <a:lnTo>
                    <a:pt x="1256" y="224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7"/>
            <p:cNvSpPr/>
            <p:nvPr/>
          </p:nvSpPr>
          <p:spPr>
            <a:xfrm>
              <a:off x="3619122" y="2648799"/>
              <a:ext cx="12137" cy="24206"/>
            </a:xfrm>
            <a:custGeom>
              <a:avLst/>
              <a:gdLst/>
              <a:ahLst/>
              <a:cxnLst/>
              <a:rect l="l" t="t" r="r" b="b"/>
              <a:pathLst>
                <a:path w="180" h="359" extrusionOk="0">
                  <a:moveTo>
                    <a:pt x="1" y="0"/>
                  </a:moveTo>
                  <a:lnTo>
                    <a:pt x="1" y="269"/>
                  </a:lnTo>
                  <a:lnTo>
                    <a:pt x="90" y="359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7"/>
            <p:cNvSpPr/>
            <p:nvPr/>
          </p:nvSpPr>
          <p:spPr>
            <a:xfrm>
              <a:off x="3619122" y="2621625"/>
              <a:ext cx="36343" cy="3027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538" y="0"/>
                  </a:moveTo>
                  <a:lnTo>
                    <a:pt x="180" y="45"/>
                  </a:lnTo>
                  <a:lnTo>
                    <a:pt x="1" y="403"/>
                  </a:lnTo>
                  <a:lnTo>
                    <a:pt x="90" y="44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7"/>
            <p:cNvSpPr/>
            <p:nvPr/>
          </p:nvSpPr>
          <p:spPr>
            <a:xfrm>
              <a:off x="3631192" y="2615557"/>
              <a:ext cx="24274" cy="15171"/>
            </a:xfrm>
            <a:custGeom>
              <a:avLst/>
              <a:gdLst/>
              <a:ahLst/>
              <a:cxnLst/>
              <a:rect l="l" t="t" r="r" b="b"/>
              <a:pathLst>
                <a:path w="360" h="225" extrusionOk="0">
                  <a:moveTo>
                    <a:pt x="225" y="0"/>
                  </a:moveTo>
                  <a:lnTo>
                    <a:pt x="1" y="135"/>
                  </a:lnTo>
                  <a:lnTo>
                    <a:pt x="90" y="224"/>
                  </a:lnTo>
                  <a:lnTo>
                    <a:pt x="359" y="9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7"/>
            <p:cNvSpPr/>
            <p:nvPr/>
          </p:nvSpPr>
          <p:spPr>
            <a:xfrm>
              <a:off x="3625191" y="2621625"/>
              <a:ext cx="42344" cy="57448"/>
            </a:xfrm>
            <a:custGeom>
              <a:avLst/>
              <a:gdLst/>
              <a:ahLst/>
              <a:cxnLst/>
              <a:rect l="l" t="t" r="r" b="b"/>
              <a:pathLst>
                <a:path w="628" h="852" extrusionOk="0">
                  <a:moveTo>
                    <a:pt x="448" y="0"/>
                  </a:moveTo>
                  <a:lnTo>
                    <a:pt x="179" y="134"/>
                  </a:lnTo>
                  <a:lnTo>
                    <a:pt x="0" y="448"/>
                  </a:lnTo>
                  <a:lnTo>
                    <a:pt x="0" y="762"/>
                  </a:lnTo>
                  <a:lnTo>
                    <a:pt x="179" y="851"/>
                  </a:lnTo>
                  <a:lnTo>
                    <a:pt x="448" y="717"/>
                  </a:lnTo>
                  <a:lnTo>
                    <a:pt x="627" y="403"/>
                  </a:lnTo>
                  <a:lnTo>
                    <a:pt x="627" y="90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7"/>
            <p:cNvSpPr/>
            <p:nvPr/>
          </p:nvSpPr>
          <p:spPr>
            <a:xfrm>
              <a:off x="3673536" y="3074805"/>
              <a:ext cx="27241" cy="96758"/>
            </a:xfrm>
            <a:custGeom>
              <a:avLst/>
              <a:gdLst/>
              <a:ahLst/>
              <a:cxnLst/>
              <a:rect l="l" t="t" r="r" b="b"/>
              <a:pathLst>
                <a:path w="404" h="1435" extrusionOk="0">
                  <a:moveTo>
                    <a:pt x="0" y="0"/>
                  </a:moveTo>
                  <a:lnTo>
                    <a:pt x="0" y="1300"/>
                  </a:lnTo>
                  <a:lnTo>
                    <a:pt x="224" y="1434"/>
                  </a:lnTo>
                  <a:lnTo>
                    <a:pt x="403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7"/>
            <p:cNvSpPr/>
            <p:nvPr/>
          </p:nvSpPr>
          <p:spPr>
            <a:xfrm>
              <a:off x="3673536" y="3020391"/>
              <a:ext cx="75586" cy="63517"/>
            </a:xfrm>
            <a:custGeom>
              <a:avLst/>
              <a:gdLst/>
              <a:ahLst/>
              <a:cxnLst/>
              <a:rect l="l" t="t" r="r" b="b"/>
              <a:pathLst>
                <a:path w="1121" h="942" extrusionOk="0">
                  <a:moveTo>
                    <a:pt x="1120" y="1"/>
                  </a:moveTo>
                  <a:lnTo>
                    <a:pt x="359" y="180"/>
                  </a:lnTo>
                  <a:lnTo>
                    <a:pt x="0" y="807"/>
                  </a:lnTo>
                  <a:lnTo>
                    <a:pt x="224" y="942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7"/>
            <p:cNvSpPr/>
            <p:nvPr/>
          </p:nvSpPr>
          <p:spPr>
            <a:xfrm>
              <a:off x="3697675" y="3011356"/>
              <a:ext cx="51447" cy="30275"/>
            </a:xfrm>
            <a:custGeom>
              <a:avLst/>
              <a:gdLst/>
              <a:ahLst/>
              <a:cxnLst/>
              <a:rect l="l" t="t" r="r" b="b"/>
              <a:pathLst>
                <a:path w="763" h="449" extrusionOk="0">
                  <a:moveTo>
                    <a:pt x="493" y="0"/>
                  </a:moveTo>
                  <a:lnTo>
                    <a:pt x="1" y="314"/>
                  </a:lnTo>
                  <a:lnTo>
                    <a:pt x="225" y="449"/>
                  </a:lnTo>
                  <a:lnTo>
                    <a:pt x="762" y="13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7"/>
            <p:cNvSpPr/>
            <p:nvPr/>
          </p:nvSpPr>
          <p:spPr>
            <a:xfrm>
              <a:off x="3688640" y="3020391"/>
              <a:ext cx="84622" cy="151172"/>
            </a:xfrm>
            <a:custGeom>
              <a:avLst/>
              <a:gdLst/>
              <a:ahLst/>
              <a:cxnLst/>
              <a:rect l="l" t="t" r="r" b="b"/>
              <a:pathLst>
                <a:path w="1255" h="2242" extrusionOk="0">
                  <a:moveTo>
                    <a:pt x="896" y="1"/>
                  </a:moveTo>
                  <a:lnTo>
                    <a:pt x="359" y="315"/>
                  </a:lnTo>
                  <a:lnTo>
                    <a:pt x="0" y="942"/>
                  </a:lnTo>
                  <a:lnTo>
                    <a:pt x="0" y="2241"/>
                  </a:lnTo>
                  <a:lnTo>
                    <a:pt x="1255" y="1524"/>
                  </a:lnTo>
                  <a:lnTo>
                    <a:pt x="1255" y="225"/>
                  </a:lnTo>
                  <a:lnTo>
                    <a:pt x="8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7"/>
            <p:cNvSpPr/>
            <p:nvPr/>
          </p:nvSpPr>
          <p:spPr>
            <a:xfrm>
              <a:off x="3709745" y="3080873"/>
              <a:ext cx="15171" cy="27241"/>
            </a:xfrm>
            <a:custGeom>
              <a:avLst/>
              <a:gdLst/>
              <a:ahLst/>
              <a:cxnLst/>
              <a:rect l="l" t="t" r="r" b="b"/>
              <a:pathLst>
                <a:path w="225" h="404" extrusionOk="0">
                  <a:moveTo>
                    <a:pt x="1" y="0"/>
                  </a:moveTo>
                  <a:lnTo>
                    <a:pt x="1" y="314"/>
                  </a:lnTo>
                  <a:lnTo>
                    <a:pt x="135" y="403"/>
                  </a:lnTo>
                  <a:lnTo>
                    <a:pt x="225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7"/>
            <p:cNvSpPr/>
            <p:nvPr/>
          </p:nvSpPr>
          <p:spPr>
            <a:xfrm>
              <a:off x="3709745" y="3056667"/>
              <a:ext cx="39378" cy="30275"/>
            </a:xfrm>
            <a:custGeom>
              <a:avLst/>
              <a:gdLst/>
              <a:ahLst/>
              <a:cxnLst/>
              <a:rect l="l" t="t" r="r" b="b"/>
              <a:pathLst>
                <a:path w="584" h="449" extrusionOk="0">
                  <a:moveTo>
                    <a:pt x="583" y="1"/>
                  </a:moveTo>
                  <a:lnTo>
                    <a:pt x="180" y="45"/>
                  </a:lnTo>
                  <a:lnTo>
                    <a:pt x="1" y="359"/>
                  </a:lnTo>
                  <a:lnTo>
                    <a:pt x="135" y="449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7"/>
            <p:cNvSpPr/>
            <p:nvPr/>
          </p:nvSpPr>
          <p:spPr>
            <a:xfrm>
              <a:off x="3721882" y="3050598"/>
              <a:ext cx="27241" cy="15239"/>
            </a:xfrm>
            <a:custGeom>
              <a:avLst/>
              <a:gdLst/>
              <a:ahLst/>
              <a:cxnLst/>
              <a:rect l="l" t="t" r="r" b="b"/>
              <a:pathLst>
                <a:path w="404" h="226" extrusionOk="0">
                  <a:moveTo>
                    <a:pt x="269" y="1"/>
                  </a:moveTo>
                  <a:lnTo>
                    <a:pt x="0" y="135"/>
                  </a:lnTo>
                  <a:lnTo>
                    <a:pt x="134" y="225"/>
                  </a:lnTo>
                  <a:lnTo>
                    <a:pt x="403" y="9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7"/>
            <p:cNvSpPr/>
            <p:nvPr/>
          </p:nvSpPr>
          <p:spPr>
            <a:xfrm>
              <a:off x="3718847" y="3056667"/>
              <a:ext cx="42344" cy="57448"/>
            </a:xfrm>
            <a:custGeom>
              <a:avLst/>
              <a:gdLst/>
              <a:ahLst/>
              <a:cxnLst/>
              <a:rect l="l" t="t" r="r" b="b"/>
              <a:pathLst>
                <a:path w="628" h="852" extrusionOk="0">
                  <a:moveTo>
                    <a:pt x="448" y="1"/>
                  </a:moveTo>
                  <a:lnTo>
                    <a:pt x="179" y="135"/>
                  </a:lnTo>
                  <a:lnTo>
                    <a:pt x="0" y="449"/>
                  </a:lnTo>
                  <a:lnTo>
                    <a:pt x="0" y="762"/>
                  </a:lnTo>
                  <a:lnTo>
                    <a:pt x="179" y="852"/>
                  </a:lnTo>
                  <a:lnTo>
                    <a:pt x="448" y="718"/>
                  </a:lnTo>
                  <a:lnTo>
                    <a:pt x="628" y="404"/>
                  </a:lnTo>
                  <a:lnTo>
                    <a:pt x="628" y="90"/>
                  </a:lnTo>
                  <a:lnTo>
                    <a:pt x="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7"/>
            <p:cNvSpPr/>
            <p:nvPr/>
          </p:nvSpPr>
          <p:spPr>
            <a:xfrm>
              <a:off x="2866767" y="3316532"/>
              <a:ext cx="435177" cy="238761"/>
            </a:xfrm>
            <a:custGeom>
              <a:avLst/>
              <a:gdLst/>
              <a:ahLst/>
              <a:cxnLst/>
              <a:rect l="l" t="t" r="r" b="b"/>
              <a:pathLst>
                <a:path w="6454" h="3541" extrusionOk="0">
                  <a:moveTo>
                    <a:pt x="6454" y="0"/>
                  </a:moveTo>
                  <a:lnTo>
                    <a:pt x="5692" y="90"/>
                  </a:lnTo>
                  <a:lnTo>
                    <a:pt x="1" y="3361"/>
                  </a:lnTo>
                  <a:lnTo>
                    <a:pt x="180" y="3540"/>
                  </a:lnTo>
                  <a:lnTo>
                    <a:pt x="897" y="3495"/>
                  </a:lnTo>
                  <a:lnTo>
                    <a:pt x="64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7"/>
            <p:cNvSpPr/>
            <p:nvPr/>
          </p:nvSpPr>
          <p:spPr>
            <a:xfrm>
              <a:off x="3051114" y="3491775"/>
              <a:ext cx="389798" cy="323315"/>
            </a:xfrm>
            <a:custGeom>
              <a:avLst/>
              <a:gdLst/>
              <a:ahLst/>
              <a:cxnLst/>
              <a:rect l="l" t="t" r="r" b="b"/>
              <a:pathLst>
                <a:path w="5781" h="4795" extrusionOk="0">
                  <a:moveTo>
                    <a:pt x="5781" y="0"/>
                  </a:moveTo>
                  <a:lnTo>
                    <a:pt x="314" y="3092"/>
                  </a:lnTo>
                  <a:lnTo>
                    <a:pt x="0" y="3226"/>
                  </a:lnTo>
                  <a:lnTo>
                    <a:pt x="90" y="4795"/>
                  </a:lnTo>
                  <a:lnTo>
                    <a:pt x="5781" y="1524"/>
                  </a:lnTo>
                  <a:lnTo>
                    <a:pt x="57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7"/>
            <p:cNvSpPr/>
            <p:nvPr/>
          </p:nvSpPr>
          <p:spPr>
            <a:xfrm>
              <a:off x="3023941" y="3416189"/>
              <a:ext cx="416972" cy="296209"/>
            </a:xfrm>
            <a:custGeom>
              <a:avLst/>
              <a:gdLst/>
              <a:ahLst/>
              <a:cxnLst/>
              <a:rect l="l" t="t" r="r" b="b"/>
              <a:pathLst>
                <a:path w="6184" h="4393" extrusionOk="0">
                  <a:moveTo>
                    <a:pt x="5556" y="1"/>
                  </a:moveTo>
                  <a:lnTo>
                    <a:pt x="0" y="3272"/>
                  </a:lnTo>
                  <a:lnTo>
                    <a:pt x="493" y="4392"/>
                  </a:lnTo>
                  <a:lnTo>
                    <a:pt x="6184" y="1121"/>
                  </a:lnTo>
                  <a:lnTo>
                    <a:pt x="57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7"/>
            <p:cNvSpPr/>
            <p:nvPr/>
          </p:nvSpPr>
          <p:spPr>
            <a:xfrm>
              <a:off x="2969527" y="3352740"/>
              <a:ext cx="441178" cy="284072"/>
            </a:xfrm>
            <a:custGeom>
              <a:avLst/>
              <a:gdLst/>
              <a:ahLst/>
              <a:cxnLst/>
              <a:rect l="l" t="t" r="r" b="b"/>
              <a:pathLst>
                <a:path w="6543" h="4213" extrusionOk="0">
                  <a:moveTo>
                    <a:pt x="5781" y="1"/>
                  </a:moveTo>
                  <a:lnTo>
                    <a:pt x="180" y="3093"/>
                  </a:lnTo>
                  <a:lnTo>
                    <a:pt x="0" y="3272"/>
                  </a:lnTo>
                  <a:lnTo>
                    <a:pt x="852" y="4213"/>
                  </a:lnTo>
                  <a:lnTo>
                    <a:pt x="6543" y="942"/>
                  </a:lnTo>
                  <a:lnTo>
                    <a:pt x="57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7"/>
            <p:cNvSpPr/>
            <p:nvPr/>
          </p:nvSpPr>
          <p:spPr>
            <a:xfrm>
              <a:off x="2918147" y="3316532"/>
              <a:ext cx="441178" cy="256831"/>
            </a:xfrm>
            <a:custGeom>
              <a:avLst/>
              <a:gdLst/>
              <a:ahLst/>
              <a:cxnLst/>
              <a:rect l="l" t="t" r="r" b="b"/>
              <a:pathLst>
                <a:path w="6543" h="3809" extrusionOk="0">
                  <a:moveTo>
                    <a:pt x="5692" y="0"/>
                  </a:moveTo>
                  <a:lnTo>
                    <a:pt x="1" y="3316"/>
                  </a:lnTo>
                  <a:lnTo>
                    <a:pt x="180" y="3764"/>
                  </a:lnTo>
                  <a:lnTo>
                    <a:pt x="852" y="3809"/>
                  </a:lnTo>
                  <a:lnTo>
                    <a:pt x="6543" y="538"/>
                  </a:lnTo>
                  <a:lnTo>
                    <a:pt x="56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7"/>
            <p:cNvSpPr/>
            <p:nvPr/>
          </p:nvSpPr>
          <p:spPr>
            <a:xfrm>
              <a:off x="2836560" y="3540121"/>
              <a:ext cx="220623" cy="274969"/>
            </a:xfrm>
            <a:custGeom>
              <a:avLst/>
              <a:gdLst/>
              <a:ahLst/>
              <a:cxnLst/>
              <a:rect l="l" t="t" r="r" b="b"/>
              <a:pathLst>
                <a:path w="3272" h="4078" extrusionOk="0">
                  <a:moveTo>
                    <a:pt x="1211" y="0"/>
                  </a:moveTo>
                  <a:lnTo>
                    <a:pt x="449" y="45"/>
                  </a:lnTo>
                  <a:lnTo>
                    <a:pt x="1" y="672"/>
                  </a:lnTo>
                  <a:lnTo>
                    <a:pt x="1" y="2196"/>
                  </a:lnTo>
                  <a:lnTo>
                    <a:pt x="3272" y="4078"/>
                  </a:lnTo>
                  <a:lnTo>
                    <a:pt x="3272" y="2554"/>
                  </a:lnTo>
                  <a:lnTo>
                    <a:pt x="2824" y="1434"/>
                  </a:lnTo>
                  <a:lnTo>
                    <a:pt x="2062" y="493"/>
                  </a:lnTo>
                  <a:lnTo>
                    <a:pt x="1211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7"/>
            <p:cNvSpPr/>
            <p:nvPr/>
          </p:nvSpPr>
          <p:spPr>
            <a:xfrm>
              <a:off x="2649247" y="3422258"/>
              <a:ext cx="329383" cy="501593"/>
            </a:xfrm>
            <a:custGeom>
              <a:avLst/>
              <a:gdLst/>
              <a:ahLst/>
              <a:cxnLst/>
              <a:rect l="l" t="t" r="r" b="b"/>
              <a:pathLst>
                <a:path w="4885" h="7439" extrusionOk="0">
                  <a:moveTo>
                    <a:pt x="1" y="1"/>
                  </a:moveTo>
                  <a:lnTo>
                    <a:pt x="1" y="4616"/>
                  </a:lnTo>
                  <a:lnTo>
                    <a:pt x="4885" y="7439"/>
                  </a:lnTo>
                  <a:lnTo>
                    <a:pt x="4885" y="28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7"/>
            <p:cNvSpPr/>
            <p:nvPr/>
          </p:nvSpPr>
          <p:spPr>
            <a:xfrm>
              <a:off x="2649247" y="3346739"/>
              <a:ext cx="462350" cy="265934"/>
            </a:xfrm>
            <a:custGeom>
              <a:avLst/>
              <a:gdLst/>
              <a:ahLst/>
              <a:cxnLst/>
              <a:rect l="l" t="t" r="r" b="b"/>
              <a:pathLst>
                <a:path w="6857" h="3944" extrusionOk="0">
                  <a:moveTo>
                    <a:pt x="1972" y="0"/>
                  </a:moveTo>
                  <a:lnTo>
                    <a:pt x="1" y="1121"/>
                  </a:lnTo>
                  <a:lnTo>
                    <a:pt x="4885" y="3944"/>
                  </a:lnTo>
                  <a:lnTo>
                    <a:pt x="5871" y="3899"/>
                  </a:lnTo>
                  <a:lnTo>
                    <a:pt x="6857" y="2823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7"/>
            <p:cNvSpPr/>
            <p:nvPr/>
          </p:nvSpPr>
          <p:spPr>
            <a:xfrm>
              <a:off x="2978562" y="3537087"/>
              <a:ext cx="133034" cy="386764"/>
            </a:xfrm>
            <a:custGeom>
              <a:avLst/>
              <a:gdLst/>
              <a:ahLst/>
              <a:cxnLst/>
              <a:rect l="l" t="t" r="r" b="b"/>
              <a:pathLst>
                <a:path w="1973" h="5736" extrusionOk="0">
                  <a:moveTo>
                    <a:pt x="1973" y="0"/>
                  </a:moveTo>
                  <a:lnTo>
                    <a:pt x="1" y="1121"/>
                  </a:lnTo>
                  <a:lnTo>
                    <a:pt x="1" y="5736"/>
                  </a:lnTo>
                  <a:lnTo>
                    <a:pt x="1973" y="4571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7"/>
            <p:cNvSpPr/>
            <p:nvPr/>
          </p:nvSpPr>
          <p:spPr>
            <a:xfrm>
              <a:off x="2709662" y="3373912"/>
              <a:ext cx="341520" cy="193449"/>
            </a:xfrm>
            <a:custGeom>
              <a:avLst/>
              <a:gdLst/>
              <a:ahLst/>
              <a:cxnLst/>
              <a:rect l="l" t="t" r="r" b="b"/>
              <a:pathLst>
                <a:path w="5065" h="2869" extrusionOk="0">
                  <a:moveTo>
                    <a:pt x="1166" y="1"/>
                  </a:moveTo>
                  <a:lnTo>
                    <a:pt x="1" y="628"/>
                  </a:lnTo>
                  <a:lnTo>
                    <a:pt x="3899" y="2868"/>
                  </a:lnTo>
                  <a:lnTo>
                    <a:pt x="5064" y="2241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7"/>
            <p:cNvSpPr/>
            <p:nvPr/>
          </p:nvSpPr>
          <p:spPr>
            <a:xfrm>
              <a:off x="2709662" y="3416189"/>
              <a:ext cx="268968" cy="160208"/>
            </a:xfrm>
            <a:custGeom>
              <a:avLst/>
              <a:gdLst/>
              <a:ahLst/>
              <a:cxnLst/>
              <a:rect l="l" t="t" r="r" b="b"/>
              <a:pathLst>
                <a:path w="3989" h="2376" extrusionOk="0">
                  <a:moveTo>
                    <a:pt x="1" y="1"/>
                  </a:moveTo>
                  <a:lnTo>
                    <a:pt x="1" y="135"/>
                  </a:lnTo>
                  <a:lnTo>
                    <a:pt x="3899" y="2376"/>
                  </a:lnTo>
                  <a:lnTo>
                    <a:pt x="3989" y="2286"/>
                  </a:lnTo>
                  <a:lnTo>
                    <a:pt x="3899" y="2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7"/>
            <p:cNvSpPr/>
            <p:nvPr/>
          </p:nvSpPr>
          <p:spPr>
            <a:xfrm>
              <a:off x="2972561" y="3525017"/>
              <a:ext cx="78620" cy="51380"/>
            </a:xfrm>
            <a:custGeom>
              <a:avLst/>
              <a:gdLst/>
              <a:ahLst/>
              <a:cxnLst/>
              <a:rect l="l" t="t" r="r" b="b"/>
              <a:pathLst>
                <a:path w="1166" h="762" extrusionOk="0">
                  <a:moveTo>
                    <a:pt x="1165" y="0"/>
                  </a:moveTo>
                  <a:lnTo>
                    <a:pt x="0" y="627"/>
                  </a:lnTo>
                  <a:lnTo>
                    <a:pt x="0" y="762"/>
                  </a:lnTo>
                  <a:lnTo>
                    <a:pt x="1165" y="90"/>
                  </a:lnTo>
                  <a:lnTo>
                    <a:pt x="11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7"/>
            <p:cNvSpPr/>
            <p:nvPr/>
          </p:nvSpPr>
          <p:spPr>
            <a:xfrm>
              <a:off x="2676420" y="3476672"/>
              <a:ext cx="259933" cy="398834"/>
            </a:xfrm>
            <a:custGeom>
              <a:avLst/>
              <a:gdLst/>
              <a:ahLst/>
              <a:cxnLst/>
              <a:rect l="l" t="t" r="r" b="b"/>
              <a:pathLst>
                <a:path w="3855" h="5915" extrusionOk="0">
                  <a:moveTo>
                    <a:pt x="1" y="0"/>
                  </a:moveTo>
                  <a:lnTo>
                    <a:pt x="1" y="3674"/>
                  </a:lnTo>
                  <a:lnTo>
                    <a:pt x="3855" y="5915"/>
                  </a:lnTo>
                  <a:lnTo>
                    <a:pt x="3855" y="22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A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7"/>
            <p:cNvSpPr/>
            <p:nvPr/>
          </p:nvSpPr>
          <p:spPr>
            <a:xfrm>
              <a:off x="2676420" y="3473637"/>
              <a:ext cx="269036" cy="160208"/>
            </a:xfrm>
            <a:custGeom>
              <a:avLst/>
              <a:gdLst/>
              <a:ahLst/>
              <a:cxnLst/>
              <a:rect l="l" t="t" r="r" b="b"/>
              <a:pathLst>
                <a:path w="3990" h="2376" extrusionOk="0">
                  <a:moveTo>
                    <a:pt x="91" y="0"/>
                  </a:moveTo>
                  <a:lnTo>
                    <a:pt x="1" y="45"/>
                  </a:lnTo>
                  <a:lnTo>
                    <a:pt x="3855" y="2286"/>
                  </a:lnTo>
                  <a:lnTo>
                    <a:pt x="3944" y="2375"/>
                  </a:lnTo>
                  <a:lnTo>
                    <a:pt x="3989" y="224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574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7"/>
            <p:cNvSpPr/>
            <p:nvPr/>
          </p:nvSpPr>
          <p:spPr>
            <a:xfrm>
              <a:off x="2936285" y="3624675"/>
              <a:ext cx="9170" cy="250830"/>
            </a:xfrm>
            <a:custGeom>
              <a:avLst/>
              <a:gdLst/>
              <a:ahLst/>
              <a:cxnLst/>
              <a:rect l="l" t="t" r="r" b="b"/>
              <a:pathLst>
                <a:path w="136" h="3720" extrusionOk="0">
                  <a:moveTo>
                    <a:pt x="135" y="1"/>
                  </a:moveTo>
                  <a:lnTo>
                    <a:pt x="1" y="46"/>
                  </a:lnTo>
                  <a:lnTo>
                    <a:pt x="1" y="3720"/>
                  </a:lnTo>
                  <a:lnTo>
                    <a:pt x="135" y="367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362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7"/>
            <p:cNvSpPr/>
            <p:nvPr/>
          </p:nvSpPr>
          <p:spPr>
            <a:xfrm>
              <a:off x="2510279" y="3503845"/>
              <a:ext cx="329383" cy="498559"/>
            </a:xfrm>
            <a:custGeom>
              <a:avLst/>
              <a:gdLst/>
              <a:ahLst/>
              <a:cxnLst/>
              <a:rect l="l" t="t" r="r" b="b"/>
              <a:pathLst>
                <a:path w="4885" h="7394" extrusionOk="0">
                  <a:moveTo>
                    <a:pt x="0" y="0"/>
                  </a:moveTo>
                  <a:lnTo>
                    <a:pt x="0" y="4571"/>
                  </a:lnTo>
                  <a:lnTo>
                    <a:pt x="4885" y="7394"/>
                  </a:lnTo>
                  <a:lnTo>
                    <a:pt x="4885" y="2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7"/>
            <p:cNvSpPr/>
            <p:nvPr/>
          </p:nvSpPr>
          <p:spPr>
            <a:xfrm>
              <a:off x="2510279" y="3425292"/>
              <a:ext cx="462350" cy="265934"/>
            </a:xfrm>
            <a:custGeom>
              <a:avLst/>
              <a:gdLst/>
              <a:ahLst/>
              <a:cxnLst/>
              <a:rect l="l" t="t" r="r" b="b"/>
              <a:pathLst>
                <a:path w="6857" h="3944" extrusionOk="0">
                  <a:moveTo>
                    <a:pt x="1972" y="0"/>
                  </a:moveTo>
                  <a:lnTo>
                    <a:pt x="0" y="1165"/>
                  </a:lnTo>
                  <a:lnTo>
                    <a:pt x="4885" y="3944"/>
                  </a:lnTo>
                  <a:lnTo>
                    <a:pt x="5870" y="3944"/>
                  </a:lnTo>
                  <a:lnTo>
                    <a:pt x="6856" y="2823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7"/>
            <p:cNvSpPr/>
            <p:nvPr/>
          </p:nvSpPr>
          <p:spPr>
            <a:xfrm>
              <a:off x="2839594" y="3615639"/>
              <a:ext cx="133034" cy="386764"/>
            </a:xfrm>
            <a:custGeom>
              <a:avLst/>
              <a:gdLst/>
              <a:ahLst/>
              <a:cxnLst/>
              <a:rect l="l" t="t" r="r" b="b"/>
              <a:pathLst>
                <a:path w="1973" h="5736" extrusionOk="0">
                  <a:moveTo>
                    <a:pt x="1972" y="0"/>
                  </a:moveTo>
                  <a:lnTo>
                    <a:pt x="1" y="1121"/>
                  </a:lnTo>
                  <a:lnTo>
                    <a:pt x="1" y="5736"/>
                  </a:lnTo>
                  <a:lnTo>
                    <a:pt x="1972" y="4616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7"/>
            <p:cNvSpPr/>
            <p:nvPr/>
          </p:nvSpPr>
          <p:spPr>
            <a:xfrm>
              <a:off x="2570694" y="3452465"/>
              <a:ext cx="338486" cy="196484"/>
            </a:xfrm>
            <a:custGeom>
              <a:avLst/>
              <a:gdLst/>
              <a:ahLst/>
              <a:cxnLst/>
              <a:rect l="l" t="t" r="r" b="b"/>
              <a:pathLst>
                <a:path w="5020" h="2914" extrusionOk="0">
                  <a:moveTo>
                    <a:pt x="1166" y="1"/>
                  </a:moveTo>
                  <a:lnTo>
                    <a:pt x="1" y="673"/>
                  </a:lnTo>
                  <a:lnTo>
                    <a:pt x="3899" y="2913"/>
                  </a:lnTo>
                  <a:lnTo>
                    <a:pt x="5019" y="2241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7"/>
            <p:cNvSpPr/>
            <p:nvPr/>
          </p:nvSpPr>
          <p:spPr>
            <a:xfrm>
              <a:off x="2570694" y="3497776"/>
              <a:ext cx="268968" cy="160208"/>
            </a:xfrm>
            <a:custGeom>
              <a:avLst/>
              <a:gdLst/>
              <a:ahLst/>
              <a:cxnLst/>
              <a:rect l="l" t="t" r="r" b="b"/>
              <a:pathLst>
                <a:path w="3989" h="2376" extrusionOk="0">
                  <a:moveTo>
                    <a:pt x="1" y="1"/>
                  </a:moveTo>
                  <a:lnTo>
                    <a:pt x="1" y="135"/>
                  </a:lnTo>
                  <a:lnTo>
                    <a:pt x="3899" y="2376"/>
                  </a:lnTo>
                  <a:lnTo>
                    <a:pt x="3989" y="2241"/>
                  </a:lnTo>
                  <a:lnTo>
                    <a:pt x="3899" y="2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7"/>
            <p:cNvSpPr/>
            <p:nvPr/>
          </p:nvSpPr>
          <p:spPr>
            <a:xfrm>
              <a:off x="2833593" y="3603570"/>
              <a:ext cx="75586" cy="54414"/>
            </a:xfrm>
            <a:custGeom>
              <a:avLst/>
              <a:gdLst/>
              <a:ahLst/>
              <a:cxnLst/>
              <a:rect l="l" t="t" r="r" b="b"/>
              <a:pathLst>
                <a:path w="1121" h="807" extrusionOk="0">
                  <a:moveTo>
                    <a:pt x="1120" y="0"/>
                  </a:moveTo>
                  <a:lnTo>
                    <a:pt x="0" y="672"/>
                  </a:lnTo>
                  <a:lnTo>
                    <a:pt x="0" y="807"/>
                  </a:lnTo>
                  <a:lnTo>
                    <a:pt x="1120" y="135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7"/>
            <p:cNvSpPr/>
            <p:nvPr/>
          </p:nvSpPr>
          <p:spPr>
            <a:xfrm>
              <a:off x="2537452" y="3558191"/>
              <a:ext cx="259933" cy="398901"/>
            </a:xfrm>
            <a:custGeom>
              <a:avLst/>
              <a:gdLst/>
              <a:ahLst/>
              <a:cxnLst/>
              <a:rect l="l" t="t" r="r" b="b"/>
              <a:pathLst>
                <a:path w="3855" h="5916" extrusionOk="0">
                  <a:moveTo>
                    <a:pt x="1" y="1"/>
                  </a:moveTo>
                  <a:lnTo>
                    <a:pt x="1" y="3675"/>
                  </a:lnTo>
                  <a:lnTo>
                    <a:pt x="3854" y="5916"/>
                  </a:lnTo>
                  <a:lnTo>
                    <a:pt x="3854" y="2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A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7"/>
            <p:cNvSpPr/>
            <p:nvPr/>
          </p:nvSpPr>
          <p:spPr>
            <a:xfrm>
              <a:off x="2537452" y="3555225"/>
              <a:ext cx="268968" cy="160208"/>
            </a:xfrm>
            <a:custGeom>
              <a:avLst/>
              <a:gdLst/>
              <a:ahLst/>
              <a:cxnLst/>
              <a:rect l="l" t="t" r="r" b="b"/>
              <a:pathLst>
                <a:path w="3989" h="2376" extrusionOk="0">
                  <a:moveTo>
                    <a:pt x="90" y="0"/>
                  </a:moveTo>
                  <a:lnTo>
                    <a:pt x="1" y="45"/>
                  </a:lnTo>
                  <a:lnTo>
                    <a:pt x="3854" y="2285"/>
                  </a:lnTo>
                  <a:lnTo>
                    <a:pt x="3944" y="2375"/>
                  </a:lnTo>
                  <a:lnTo>
                    <a:pt x="3989" y="22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574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7"/>
            <p:cNvSpPr/>
            <p:nvPr/>
          </p:nvSpPr>
          <p:spPr>
            <a:xfrm>
              <a:off x="2797317" y="3706262"/>
              <a:ext cx="9103" cy="250830"/>
            </a:xfrm>
            <a:custGeom>
              <a:avLst/>
              <a:gdLst/>
              <a:ahLst/>
              <a:cxnLst/>
              <a:rect l="l" t="t" r="r" b="b"/>
              <a:pathLst>
                <a:path w="135" h="3720" extrusionOk="0">
                  <a:moveTo>
                    <a:pt x="135" y="1"/>
                  </a:moveTo>
                  <a:lnTo>
                    <a:pt x="0" y="45"/>
                  </a:lnTo>
                  <a:lnTo>
                    <a:pt x="0" y="3720"/>
                  </a:lnTo>
                  <a:lnTo>
                    <a:pt x="135" y="363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362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7"/>
            <p:cNvSpPr/>
            <p:nvPr/>
          </p:nvSpPr>
          <p:spPr>
            <a:xfrm>
              <a:off x="2371311" y="3582398"/>
              <a:ext cx="329383" cy="501593"/>
            </a:xfrm>
            <a:custGeom>
              <a:avLst/>
              <a:gdLst/>
              <a:ahLst/>
              <a:cxnLst/>
              <a:rect l="l" t="t" r="r" b="b"/>
              <a:pathLst>
                <a:path w="4885" h="7439" extrusionOk="0">
                  <a:moveTo>
                    <a:pt x="0" y="0"/>
                  </a:moveTo>
                  <a:lnTo>
                    <a:pt x="0" y="4616"/>
                  </a:lnTo>
                  <a:lnTo>
                    <a:pt x="4884" y="7439"/>
                  </a:lnTo>
                  <a:lnTo>
                    <a:pt x="4884" y="2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7"/>
            <p:cNvSpPr/>
            <p:nvPr/>
          </p:nvSpPr>
          <p:spPr>
            <a:xfrm>
              <a:off x="2371311" y="3506879"/>
              <a:ext cx="462350" cy="265934"/>
            </a:xfrm>
            <a:custGeom>
              <a:avLst/>
              <a:gdLst/>
              <a:ahLst/>
              <a:cxnLst/>
              <a:rect l="l" t="t" r="r" b="b"/>
              <a:pathLst>
                <a:path w="6857" h="3944" extrusionOk="0">
                  <a:moveTo>
                    <a:pt x="1972" y="0"/>
                  </a:moveTo>
                  <a:lnTo>
                    <a:pt x="0" y="1120"/>
                  </a:lnTo>
                  <a:lnTo>
                    <a:pt x="4884" y="3943"/>
                  </a:lnTo>
                  <a:lnTo>
                    <a:pt x="5870" y="3943"/>
                  </a:lnTo>
                  <a:lnTo>
                    <a:pt x="6856" y="2823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7"/>
            <p:cNvSpPr/>
            <p:nvPr/>
          </p:nvSpPr>
          <p:spPr>
            <a:xfrm>
              <a:off x="2700626" y="3697227"/>
              <a:ext cx="133034" cy="386764"/>
            </a:xfrm>
            <a:custGeom>
              <a:avLst/>
              <a:gdLst/>
              <a:ahLst/>
              <a:cxnLst/>
              <a:rect l="l" t="t" r="r" b="b"/>
              <a:pathLst>
                <a:path w="1973" h="5736" extrusionOk="0">
                  <a:moveTo>
                    <a:pt x="1972" y="0"/>
                  </a:moveTo>
                  <a:lnTo>
                    <a:pt x="0" y="1120"/>
                  </a:lnTo>
                  <a:lnTo>
                    <a:pt x="0" y="5736"/>
                  </a:lnTo>
                  <a:lnTo>
                    <a:pt x="1972" y="4616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7"/>
            <p:cNvSpPr/>
            <p:nvPr/>
          </p:nvSpPr>
          <p:spPr>
            <a:xfrm>
              <a:off x="2431726" y="3534052"/>
              <a:ext cx="338486" cy="196484"/>
            </a:xfrm>
            <a:custGeom>
              <a:avLst/>
              <a:gdLst/>
              <a:ahLst/>
              <a:cxnLst/>
              <a:rect l="l" t="t" r="r" b="b"/>
              <a:pathLst>
                <a:path w="5020" h="2914" extrusionOk="0">
                  <a:moveTo>
                    <a:pt x="1165" y="0"/>
                  </a:moveTo>
                  <a:lnTo>
                    <a:pt x="0" y="673"/>
                  </a:lnTo>
                  <a:lnTo>
                    <a:pt x="3899" y="2913"/>
                  </a:lnTo>
                  <a:lnTo>
                    <a:pt x="5019" y="2241"/>
                  </a:lnTo>
                  <a:lnTo>
                    <a:pt x="11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7"/>
            <p:cNvSpPr/>
            <p:nvPr/>
          </p:nvSpPr>
          <p:spPr>
            <a:xfrm>
              <a:off x="2431726" y="3579364"/>
              <a:ext cx="268968" cy="157174"/>
            </a:xfrm>
            <a:custGeom>
              <a:avLst/>
              <a:gdLst/>
              <a:ahLst/>
              <a:cxnLst/>
              <a:rect l="l" t="t" r="r" b="b"/>
              <a:pathLst>
                <a:path w="3989" h="2331" extrusionOk="0">
                  <a:moveTo>
                    <a:pt x="0" y="1"/>
                  </a:moveTo>
                  <a:lnTo>
                    <a:pt x="0" y="90"/>
                  </a:lnTo>
                  <a:lnTo>
                    <a:pt x="3899" y="2331"/>
                  </a:lnTo>
                  <a:lnTo>
                    <a:pt x="3988" y="2241"/>
                  </a:lnTo>
                  <a:lnTo>
                    <a:pt x="3899" y="2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7"/>
            <p:cNvSpPr/>
            <p:nvPr/>
          </p:nvSpPr>
          <p:spPr>
            <a:xfrm>
              <a:off x="2694558" y="3685090"/>
              <a:ext cx="75654" cy="51447"/>
            </a:xfrm>
            <a:custGeom>
              <a:avLst/>
              <a:gdLst/>
              <a:ahLst/>
              <a:cxnLst/>
              <a:rect l="l" t="t" r="r" b="b"/>
              <a:pathLst>
                <a:path w="1122" h="763" extrusionOk="0">
                  <a:moveTo>
                    <a:pt x="1121" y="1"/>
                  </a:moveTo>
                  <a:lnTo>
                    <a:pt x="1" y="673"/>
                  </a:lnTo>
                  <a:lnTo>
                    <a:pt x="1" y="763"/>
                  </a:lnTo>
                  <a:lnTo>
                    <a:pt x="1121" y="135"/>
                  </a:lnTo>
                  <a:lnTo>
                    <a:pt x="11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7"/>
            <p:cNvSpPr/>
            <p:nvPr/>
          </p:nvSpPr>
          <p:spPr>
            <a:xfrm>
              <a:off x="2398484" y="3639778"/>
              <a:ext cx="259933" cy="395867"/>
            </a:xfrm>
            <a:custGeom>
              <a:avLst/>
              <a:gdLst/>
              <a:ahLst/>
              <a:cxnLst/>
              <a:rect l="l" t="t" r="r" b="b"/>
              <a:pathLst>
                <a:path w="3855" h="5871" extrusionOk="0">
                  <a:moveTo>
                    <a:pt x="0" y="1"/>
                  </a:moveTo>
                  <a:lnTo>
                    <a:pt x="0" y="3630"/>
                  </a:lnTo>
                  <a:lnTo>
                    <a:pt x="3854" y="5871"/>
                  </a:lnTo>
                  <a:lnTo>
                    <a:pt x="3854" y="2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7"/>
            <p:cNvSpPr/>
            <p:nvPr/>
          </p:nvSpPr>
          <p:spPr>
            <a:xfrm>
              <a:off x="2398484" y="3633777"/>
              <a:ext cx="268968" cy="160208"/>
            </a:xfrm>
            <a:custGeom>
              <a:avLst/>
              <a:gdLst/>
              <a:ahLst/>
              <a:cxnLst/>
              <a:rect l="l" t="t" r="r" b="b"/>
              <a:pathLst>
                <a:path w="3989" h="2376" extrusionOk="0">
                  <a:moveTo>
                    <a:pt x="90" y="0"/>
                  </a:moveTo>
                  <a:lnTo>
                    <a:pt x="0" y="90"/>
                  </a:lnTo>
                  <a:lnTo>
                    <a:pt x="3854" y="2330"/>
                  </a:lnTo>
                  <a:lnTo>
                    <a:pt x="3899" y="2375"/>
                  </a:lnTo>
                  <a:lnTo>
                    <a:pt x="3989" y="22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7"/>
            <p:cNvSpPr/>
            <p:nvPr/>
          </p:nvSpPr>
          <p:spPr>
            <a:xfrm>
              <a:off x="2658349" y="3784815"/>
              <a:ext cx="9103" cy="250830"/>
            </a:xfrm>
            <a:custGeom>
              <a:avLst/>
              <a:gdLst/>
              <a:ahLst/>
              <a:cxnLst/>
              <a:rect l="l" t="t" r="r" b="b"/>
              <a:pathLst>
                <a:path w="135" h="3720" extrusionOk="0">
                  <a:moveTo>
                    <a:pt x="135" y="1"/>
                  </a:moveTo>
                  <a:lnTo>
                    <a:pt x="0" y="90"/>
                  </a:lnTo>
                  <a:lnTo>
                    <a:pt x="0" y="3720"/>
                  </a:lnTo>
                  <a:lnTo>
                    <a:pt x="135" y="367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7"/>
            <p:cNvSpPr/>
            <p:nvPr/>
          </p:nvSpPr>
          <p:spPr>
            <a:xfrm>
              <a:off x="3915196" y="1902513"/>
              <a:ext cx="1365744" cy="791666"/>
            </a:xfrm>
            <a:custGeom>
              <a:avLst/>
              <a:gdLst/>
              <a:ahLst/>
              <a:cxnLst/>
              <a:rect l="l" t="t" r="r" b="b"/>
              <a:pathLst>
                <a:path w="20255" h="11741" extrusionOk="0">
                  <a:moveTo>
                    <a:pt x="16177" y="0"/>
                  </a:moveTo>
                  <a:lnTo>
                    <a:pt x="1" y="9366"/>
                  </a:lnTo>
                  <a:lnTo>
                    <a:pt x="4079" y="11740"/>
                  </a:lnTo>
                  <a:lnTo>
                    <a:pt x="20255" y="2375"/>
                  </a:lnTo>
                  <a:lnTo>
                    <a:pt x="16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7"/>
            <p:cNvSpPr/>
            <p:nvPr/>
          </p:nvSpPr>
          <p:spPr>
            <a:xfrm>
              <a:off x="1833510" y="3561226"/>
              <a:ext cx="577112" cy="332418"/>
            </a:xfrm>
            <a:custGeom>
              <a:avLst/>
              <a:gdLst/>
              <a:ahLst/>
              <a:cxnLst/>
              <a:rect l="l" t="t" r="r" b="b"/>
              <a:pathLst>
                <a:path w="8559" h="4930" extrusionOk="0">
                  <a:moveTo>
                    <a:pt x="4481" y="1"/>
                  </a:moveTo>
                  <a:lnTo>
                    <a:pt x="0" y="2600"/>
                  </a:lnTo>
                  <a:lnTo>
                    <a:pt x="314" y="4930"/>
                  </a:lnTo>
                  <a:lnTo>
                    <a:pt x="4078" y="4930"/>
                  </a:lnTo>
                  <a:lnTo>
                    <a:pt x="8559" y="2331"/>
                  </a:lnTo>
                  <a:lnTo>
                    <a:pt x="4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7"/>
            <p:cNvSpPr/>
            <p:nvPr/>
          </p:nvSpPr>
          <p:spPr>
            <a:xfrm>
              <a:off x="4190165" y="2062653"/>
              <a:ext cx="1284157" cy="966910"/>
            </a:xfrm>
            <a:custGeom>
              <a:avLst/>
              <a:gdLst/>
              <a:ahLst/>
              <a:cxnLst/>
              <a:rect l="l" t="t" r="r" b="b"/>
              <a:pathLst>
                <a:path w="19045" h="14340" extrusionOk="0">
                  <a:moveTo>
                    <a:pt x="16177" y="0"/>
                  </a:moveTo>
                  <a:lnTo>
                    <a:pt x="1" y="9365"/>
                  </a:lnTo>
                  <a:lnTo>
                    <a:pt x="2868" y="14339"/>
                  </a:lnTo>
                  <a:lnTo>
                    <a:pt x="19045" y="4974"/>
                  </a:lnTo>
                  <a:lnTo>
                    <a:pt x="16177" y="0"/>
                  </a:lnTo>
                  <a:close/>
                </a:path>
              </a:pathLst>
            </a:custGeom>
            <a:solidFill>
              <a:srgbClr val="D3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7"/>
            <p:cNvSpPr/>
            <p:nvPr/>
          </p:nvSpPr>
          <p:spPr>
            <a:xfrm>
              <a:off x="2570694" y="3008321"/>
              <a:ext cx="1812923" cy="1048498"/>
            </a:xfrm>
            <a:custGeom>
              <a:avLst/>
              <a:gdLst/>
              <a:ahLst/>
              <a:cxnLst/>
              <a:rect l="l" t="t" r="r" b="b"/>
              <a:pathLst>
                <a:path w="26887" h="15550" extrusionOk="0">
                  <a:moveTo>
                    <a:pt x="26393" y="1"/>
                  </a:moveTo>
                  <a:lnTo>
                    <a:pt x="1" y="15236"/>
                  </a:lnTo>
                  <a:lnTo>
                    <a:pt x="494" y="15550"/>
                  </a:lnTo>
                  <a:lnTo>
                    <a:pt x="8246" y="12816"/>
                  </a:lnTo>
                  <a:lnTo>
                    <a:pt x="19941" y="5826"/>
                  </a:lnTo>
                  <a:lnTo>
                    <a:pt x="26886" y="314"/>
                  </a:lnTo>
                  <a:lnTo>
                    <a:pt x="263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7"/>
            <p:cNvSpPr/>
            <p:nvPr/>
          </p:nvSpPr>
          <p:spPr>
            <a:xfrm>
              <a:off x="2108412" y="3718331"/>
              <a:ext cx="495592" cy="510696"/>
            </a:xfrm>
            <a:custGeom>
              <a:avLst/>
              <a:gdLst/>
              <a:ahLst/>
              <a:cxnLst/>
              <a:rect l="l" t="t" r="r" b="b"/>
              <a:pathLst>
                <a:path w="7350" h="7574" extrusionOk="0">
                  <a:moveTo>
                    <a:pt x="4482" y="1"/>
                  </a:moveTo>
                  <a:lnTo>
                    <a:pt x="1" y="2600"/>
                  </a:lnTo>
                  <a:lnTo>
                    <a:pt x="314" y="4975"/>
                  </a:lnTo>
                  <a:lnTo>
                    <a:pt x="2869" y="7574"/>
                  </a:lnTo>
                  <a:lnTo>
                    <a:pt x="7350" y="5020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7"/>
            <p:cNvSpPr/>
            <p:nvPr/>
          </p:nvSpPr>
          <p:spPr>
            <a:xfrm>
              <a:off x="2235310" y="2398036"/>
              <a:ext cx="3239015" cy="2148240"/>
            </a:xfrm>
            <a:custGeom>
              <a:avLst/>
              <a:gdLst/>
              <a:ahLst/>
              <a:cxnLst/>
              <a:rect l="l" t="t" r="r" b="b"/>
              <a:pathLst>
                <a:path w="48037" h="31860" extrusionOk="0">
                  <a:moveTo>
                    <a:pt x="48037" y="0"/>
                  </a:moveTo>
                  <a:lnTo>
                    <a:pt x="987" y="27155"/>
                  </a:lnTo>
                  <a:lnTo>
                    <a:pt x="1" y="29126"/>
                  </a:lnTo>
                  <a:lnTo>
                    <a:pt x="987" y="31860"/>
                  </a:lnTo>
                  <a:lnTo>
                    <a:pt x="48037" y="4705"/>
                  </a:lnTo>
                  <a:lnTo>
                    <a:pt x="480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7"/>
            <p:cNvSpPr/>
            <p:nvPr/>
          </p:nvSpPr>
          <p:spPr>
            <a:xfrm>
              <a:off x="1640128" y="3893575"/>
              <a:ext cx="661733" cy="516764"/>
            </a:xfrm>
            <a:custGeom>
              <a:avLst/>
              <a:gdLst/>
              <a:ahLst/>
              <a:cxnLst/>
              <a:rect l="l" t="t" r="r" b="b"/>
              <a:pathLst>
                <a:path w="9814" h="7664" extrusionOk="0">
                  <a:moveTo>
                    <a:pt x="6946" y="1"/>
                  </a:moveTo>
                  <a:lnTo>
                    <a:pt x="0" y="6677"/>
                  </a:lnTo>
                  <a:lnTo>
                    <a:pt x="493" y="7663"/>
                  </a:lnTo>
                  <a:lnTo>
                    <a:pt x="9410" y="5781"/>
                  </a:lnTo>
                  <a:lnTo>
                    <a:pt x="9814" y="4975"/>
                  </a:lnTo>
                  <a:lnTo>
                    <a:pt x="9500" y="1972"/>
                  </a:lnTo>
                  <a:lnTo>
                    <a:pt x="69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7"/>
            <p:cNvSpPr/>
            <p:nvPr/>
          </p:nvSpPr>
          <p:spPr>
            <a:xfrm>
              <a:off x="1416539" y="3736469"/>
              <a:ext cx="417039" cy="462350"/>
            </a:xfrm>
            <a:custGeom>
              <a:avLst/>
              <a:gdLst/>
              <a:ahLst/>
              <a:cxnLst/>
              <a:rect l="l" t="t" r="r" b="b"/>
              <a:pathLst>
                <a:path w="6185" h="6857" extrusionOk="0">
                  <a:moveTo>
                    <a:pt x="6184" y="1"/>
                  </a:moveTo>
                  <a:lnTo>
                    <a:pt x="3316" y="1659"/>
                  </a:lnTo>
                  <a:lnTo>
                    <a:pt x="0" y="6857"/>
                  </a:lnTo>
                  <a:lnTo>
                    <a:pt x="0" y="6857"/>
                  </a:lnTo>
                  <a:lnTo>
                    <a:pt x="5915" y="2107"/>
                  </a:lnTo>
                  <a:lnTo>
                    <a:pt x="61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7"/>
            <p:cNvSpPr/>
            <p:nvPr/>
          </p:nvSpPr>
          <p:spPr>
            <a:xfrm>
              <a:off x="1416539" y="3736469"/>
              <a:ext cx="691941" cy="619456"/>
            </a:xfrm>
            <a:custGeom>
              <a:avLst/>
              <a:gdLst/>
              <a:ahLst/>
              <a:cxnLst/>
              <a:rect l="l" t="t" r="r" b="b"/>
              <a:pathLst>
                <a:path w="10262" h="9187" extrusionOk="0">
                  <a:moveTo>
                    <a:pt x="6184" y="1"/>
                  </a:moveTo>
                  <a:lnTo>
                    <a:pt x="0" y="6857"/>
                  </a:lnTo>
                  <a:lnTo>
                    <a:pt x="4033" y="9187"/>
                  </a:lnTo>
                  <a:lnTo>
                    <a:pt x="10262" y="2331"/>
                  </a:lnTo>
                  <a:lnTo>
                    <a:pt x="9186" y="180"/>
                  </a:lnTo>
                  <a:lnTo>
                    <a:pt x="61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7"/>
            <p:cNvSpPr/>
            <p:nvPr/>
          </p:nvSpPr>
          <p:spPr>
            <a:xfrm>
              <a:off x="1688474" y="4132268"/>
              <a:ext cx="462350" cy="223657"/>
            </a:xfrm>
            <a:custGeom>
              <a:avLst/>
              <a:gdLst/>
              <a:ahLst/>
              <a:cxnLst/>
              <a:rect l="l" t="t" r="r" b="b"/>
              <a:pathLst>
                <a:path w="6857" h="3317" extrusionOk="0">
                  <a:moveTo>
                    <a:pt x="6856" y="1"/>
                  </a:moveTo>
                  <a:lnTo>
                    <a:pt x="2196" y="897"/>
                  </a:lnTo>
                  <a:lnTo>
                    <a:pt x="672" y="1883"/>
                  </a:lnTo>
                  <a:lnTo>
                    <a:pt x="0" y="3317"/>
                  </a:lnTo>
                  <a:lnTo>
                    <a:pt x="0" y="3317"/>
                  </a:lnTo>
                  <a:lnTo>
                    <a:pt x="5915" y="2107"/>
                  </a:lnTo>
                  <a:lnTo>
                    <a:pt x="6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7"/>
            <p:cNvSpPr/>
            <p:nvPr/>
          </p:nvSpPr>
          <p:spPr>
            <a:xfrm>
              <a:off x="1416539" y="3857367"/>
              <a:ext cx="259933" cy="341453"/>
            </a:xfrm>
            <a:custGeom>
              <a:avLst/>
              <a:gdLst/>
              <a:ahLst/>
              <a:cxnLst/>
              <a:rect l="l" t="t" r="r" b="b"/>
              <a:pathLst>
                <a:path w="3855" h="5064" extrusionOk="0">
                  <a:moveTo>
                    <a:pt x="3854" y="0"/>
                  </a:moveTo>
                  <a:lnTo>
                    <a:pt x="2151" y="1658"/>
                  </a:lnTo>
                  <a:lnTo>
                    <a:pt x="0" y="5064"/>
                  </a:lnTo>
                  <a:lnTo>
                    <a:pt x="0" y="5064"/>
                  </a:lnTo>
                  <a:lnTo>
                    <a:pt x="1927" y="3674"/>
                  </a:lnTo>
                  <a:lnTo>
                    <a:pt x="2196" y="2599"/>
                  </a:lnTo>
                  <a:lnTo>
                    <a:pt x="38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7"/>
            <p:cNvSpPr/>
            <p:nvPr/>
          </p:nvSpPr>
          <p:spPr>
            <a:xfrm>
              <a:off x="1416539" y="4032610"/>
              <a:ext cx="420006" cy="323315"/>
            </a:xfrm>
            <a:custGeom>
              <a:avLst/>
              <a:gdLst/>
              <a:ahLst/>
              <a:cxnLst/>
              <a:rect l="l" t="t" r="r" b="b"/>
              <a:pathLst>
                <a:path w="6229" h="4795" extrusionOk="0">
                  <a:moveTo>
                    <a:pt x="2196" y="0"/>
                  </a:moveTo>
                  <a:lnTo>
                    <a:pt x="0" y="2465"/>
                  </a:lnTo>
                  <a:lnTo>
                    <a:pt x="4033" y="4795"/>
                  </a:lnTo>
                  <a:lnTo>
                    <a:pt x="6229" y="2375"/>
                  </a:lnTo>
                  <a:lnTo>
                    <a:pt x="2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7"/>
            <p:cNvSpPr/>
            <p:nvPr/>
          </p:nvSpPr>
          <p:spPr>
            <a:xfrm>
              <a:off x="1289641" y="4198751"/>
              <a:ext cx="398901" cy="335452"/>
            </a:xfrm>
            <a:custGeom>
              <a:avLst/>
              <a:gdLst/>
              <a:ahLst/>
              <a:cxnLst/>
              <a:rect l="l" t="t" r="r" b="b"/>
              <a:pathLst>
                <a:path w="5916" h="4975" extrusionOk="0">
                  <a:moveTo>
                    <a:pt x="1882" y="1"/>
                  </a:moveTo>
                  <a:lnTo>
                    <a:pt x="0" y="3406"/>
                  </a:lnTo>
                  <a:lnTo>
                    <a:pt x="2734" y="4974"/>
                  </a:lnTo>
                  <a:lnTo>
                    <a:pt x="5915" y="2331"/>
                  </a:lnTo>
                  <a:lnTo>
                    <a:pt x="1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7"/>
            <p:cNvSpPr/>
            <p:nvPr/>
          </p:nvSpPr>
          <p:spPr>
            <a:xfrm>
              <a:off x="1688474" y="4512963"/>
              <a:ext cx="613388" cy="160208"/>
            </a:xfrm>
            <a:custGeom>
              <a:avLst/>
              <a:gdLst/>
              <a:ahLst/>
              <a:cxnLst/>
              <a:rect l="l" t="t" r="r" b="b"/>
              <a:pathLst>
                <a:path w="9097" h="2376" extrusionOk="0">
                  <a:moveTo>
                    <a:pt x="7887" y="1"/>
                  </a:moveTo>
                  <a:lnTo>
                    <a:pt x="672" y="1569"/>
                  </a:lnTo>
                  <a:lnTo>
                    <a:pt x="0" y="2376"/>
                  </a:lnTo>
                  <a:lnTo>
                    <a:pt x="6229" y="2152"/>
                  </a:lnTo>
                  <a:lnTo>
                    <a:pt x="9097" y="494"/>
                  </a:lnTo>
                  <a:lnTo>
                    <a:pt x="78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7"/>
            <p:cNvSpPr/>
            <p:nvPr/>
          </p:nvSpPr>
          <p:spPr>
            <a:xfrm>
              <a:off x="1688474" y="4228959"/>
              <a:ext cx="682906" cy="444212"/>
            </a:xfrm>
            <a:custGeom>
              <a:avLst/>
              <a:gdLst/>
              <a:ahLst/>
              <a:cxnLst/>
              <a:rect l="l" t="t" r="r" b="b"/>
              <a:pathLst>
                <a:path w="10128" h="6588" extrusionOk="0">
                  <a:moveTo>
                    <a:pt x="9097" y="1"/>
                  </a:moveTo>
                  <a:lnTo>
                    <a:pt x="0" y="1883"/>
                  </a:lnTo>
                  <a:lnTo>
                    <a:pt x="0" y="6588"/>
                  </a:lnTo>
                  <a:lnTo>
                    <a:pt x="9097" y="4706"/>
                  </a:lnTo>
                  <a:lnTo>
                    <a:pt x="10127" y="2510"/>
                  </a:lnTo>
                  <a:lnTo>
                    <a:pt x="90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7"/>
            <p:cNvSpPr/>
            <p:nvPr/>
          </p:nvSpPr>
          <p:spPr>
            <a:xfrm>
              <a:off x="1473920" y="4355857"/>
              <a:ext cx="281105" cy="317314"/>
            </a:xfrm>
            <a:custGeom>
              <a:avLst/>
              <a:gdLst/>
              <a:ahLst/>
              <a:cxnLst/>
              <a:rect l="l" t="t" r="r" b="b"/>
              <a:pathLst>
                <a:path w="4169" h="4706" extrusionOk="0">
                  <a:moveTo>
                    <a:pt x="3182" y="1"/>
                  </a:moveTo>
                  <a:lnTo>
                    <a:pt x="1" y="2644"/>
                  </a:lnTo>
                  <a:lnTo>
                    <a:pt x="1" y="4123"/>
                  </a:lnTo>
                  <a:lnTo>
                    <a:pt x="3182" y="4706"/>
                  </a:lnTo>
                  <a:lnTo>
                    <a:pt x="4168" y="2600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7"/>
            <p:cNvSpPr/>
            <p:nvPr/>
          </p:nvSpPr>
          <p:spPr>
            <a:xfrm>
              <a:off x="1289641" y="4428409"/>
              <a:ext cx="184347" cy="205519"/>
            </a:xfrm>
            <a:custGeom>
              <a:avLst/>
              <a:gdLst/>
              <a:ahLst/>
              <a:cxnLst/>
              <a:rect l="l" t="t" r="r" b="b"/>
              <a:pathLst>
                <a:path w="2734" h="3048" extrusionOk="0">
                  <a:moveTo>
                    <a:pt x="0" y="0"/>
                  </a:moveTo>
                  <a:lnTo>
                    <a:pt x="0" y="1479"/>
                  </a:lnTo>
                  <a:lnTo>
                    <a:pt x="2734" y="3047"/>
                  </a:lnTo>
                  <a:lnTo>
                    <a:pt x="2734" y="15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7"/>
            <p:cNvSpPr/>
            <p:nvPr/>
          </p:nvSpPr>
          <p:spPr>
            <a:xfrm>
              <a:off x="4410720" y="3162393"/>
              <a:ext cx="2317483" cy="486557"/>
            </a:xfrm>
            <a:custGeom>
              <a:avLst/>
              <a:gdLst/>
              <a:ahLst/>
              <a:cxnLst/>
              <a:rect l="l" t="t" r="r" b="b"/>
              <a:pathLst>
                <a:path w="34370" h="7216" extrusionOk="0">
                  <a:moveTo>
                    <a:pt x="4123" y="1"/>
                  </a:moveTo>
                  <a:lnTo>
                    <a:pt x="1" y="494"/>
                  </a:lnTo>
                  <a:lnTo>
                    <a:pt x="1" y="1435"/>
                  </a:lnTo>
                  <a:lnTo>
                    <a:pt x="33070" y="7215"/>
                  </a:lnTo>
                  <a:lnTo>
                    <a:pt x="34369" y="3899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7"/>
            <p:cNvSpPr/>
            <p:nvPr/>
          </p:nvSpPr>
          <p:spPr>
            <a:xfrm>
              <a:off x="6640543" y="3455499"/>
              <a:ext cx="220623" cy="193449"/>
            </a:xfrm>
            <a:custGeom>
              <a:avLst/>
              <a:gdLst/>
              <a:ahLst/>
              <a:cxnLst/>
              <a:rect l="l" t="t" r="r" b="b"/>
              <a:pathLst>
                <a:path w="3272" h="2869" extrusionOk="0">
                  <a:moveTo>
                    <a:pt x="3271" y="0"/>
                  </a:moveTo>
                  <a:lnTo>
                    <a:pt x="1389" y="449"/>
                  </a:lnTo>
                  <a:lnTo>
                    <a:pt x="0" y="1882"/>
                  </a:lnTo>
                  <a:lnTo>
                    <a:pt x="0" y="2868"/>
                  </a:lnTo>
                  <a:lnTo>
                    <a:pt x="3271" y="986"/>
                  </a:lnTo>
                  <a:lnTo>
                    <a:pt x="3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7"/>
            <p:cNvSpPr/>
            <p:nvPr/>
          </p:nvSpPr>
          <p:spPr>
            <a:xfrm>
              <a:off x="4410720" y="2697144"/>
              <a:ext cx="2450450" cy="885323"/>
            </a:xfrm>
            <a:custGeom>
              <a:avLst/>
              <a:gdLst/>
              <a:ahLst/>
              <a:cxnLst/>
              <a:rect l="l" t="t" r="r" b="b"/>
              <a:pathLst>
                <a:path w="36342" h="13130" extrusionOk="0">
                  <a:moveTo>
                    <a:pt x="12771" y="0"/>
                  </a:moveTo>
                  <a:lnTo>
                    <a:pt x="1" y="7394"/>
                  </a:lnTo>
                  <a:lnTo>
                    <a:pt x="33070" y="13129"/>
                  </a:lnTo>
                  <a:lnTo>
                    <a:pt x="36341" y="11247"/>
                  </a:lnTo>
                  <a:lnTo>
                    <a:pt x="127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7"/>
            <p:cNvSpPr/>
            <p:nvPr/>
          </p:nvSpPr>
          <p:spPr>
            <a:xfrm>
              <a:off x="5220455" y="2908596"/>
              <a:ext cx="420073" cy="241795"/>
            </a:xfrm>
            <a:custGeom>
              <a:avLst/>
              <a:gdLst/>
              <a:ahLst/>
              <a:cxnLst/>
              <a:rect l="l" t="t" r="r" b="b"/>
              <a:pathLst>
                <a:path w="6230" h="3586" extrusionOk="0">
                  <a:moveTo>
                    <a:pt x="2017" y="1"/>
                  </a:moveTo>
                  <a:lnTo>
                    <a:pt x="1" y="1166"/>
                  </a:lnTo>
                  <a:lnTo>
                    <a:pt x="4168" y="3586"/>
                  </a:lnTo>
                  <a:lnTo>
                    <a:pt x="6229" y="2421"/>
                  </a:lnTo>
                  <a:lnTo>
                    <a:pt x="20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7"/>
            <p:cNvSpPr/>
            <p:nvPr/>
          </p:nvSpPr>
          <p:spPr>
            <a:xfrm>
              <a:off x="5317146" y="2929768"/>
              <a:ext cx="133034" cy="75586"/>
            </a:xfrm>
            <a:custGeom>
              <a:avLst/>
              <a:gdLst/>
              <a:ahLst/>
              <a:cxnLst/>
              <a:rect l="l" t="t" r="r" b="b"/>
              <a:pathLst>
                <a:path w="1973" h="1121" extrusionOk="0">
                  <a:moveTo>
                    <a:pt x="628" y="1"/>
                  </a:moveTo>
                  <a:lnTo>
                    <a:pt x="0" y="359"/>
                  </a:lnTo>
                  <a:lnTo>
                    <a:pt x="1300" y="1121"/>
                  </a:lnTo>
                  <a:lnTo>
                    <a:pt x="1972" y="762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7"/>
            <p:cNvSpPr/>
            <p:nvPr/>
          </p:nvSpPr>
          <p:spPr>
            <a:xfrm>
              <a:off x="2603936" y="3029493"/>
              <a:ext cx="1924718" cy="1124016"/>
            </a:xfrm>
            <a:custGeom>
              <a:avLst/>
              <a:gdLst/>
              <a:ahLst/>
              <a:cxnLst/>
              <a:rect l="l" t="t" r="r" b="b"/>
              <a:pathLst>
                <a:path w="28545" h="16670" extrusionOk="0">
                  <a:moveTo>
                    <a:pt x="26393" y="0"/>
                  </a:moveTo>
                  <a:lnTo>
                    <a:pt x="1" y="15236"/>
                  </a:lnTo>
                  <a:lnTo>
                    <a:pt x="404" y="15684"/>
                  </a:lnTo>
                  <a:lnTo>
                    <a:pt x="2241" y="16669"/>
                  </a:lnTo>
                  <a:lnTo>
                    <a:pt x="28544" y="1210"/>
                  </a:lnTo>
                  <a:lnTo>
                    <a:pt x="263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7"/>
            <p:cNvSpPr/>
            <p:nvPr/>
          </p:nvSpPr>
          <p:spPr>
            <a:xfrm>
              <a:off x="2945388" y="2830043"/>
              <a:ext cx="1791751" cy="1223742"/>
            </a:xfrm>
            <a:custGeom>
              <a:avLst/>
              <a:gdLst/>
              <a:ahLst/>
              <a:cxnLst/>
              <a:rect l="l" t="t" r="r" b="b"/>
              <a:pathLst>
                <a:path w="26573" h="18149" extrusionOk="0">
                  <a:moveTo>
                    <a:pt x="26572" y="1"/>
                  </a:moveTo>
                  <a:lnTo>
                    <a:pt x="24466" y="942"/>
                  </a:lnTo>
                  <a:lnTo>
                    <a:pt x="0" y="15102"/>
                  </a:lnTo>
                  <a:lnTo>
                    <a:pt x="0" y="16984"/>
                  </a:lnTo>
                  <a:lnTo>
                    <a:pt x="179" y="18149"/>
                  </a:lnTo>
                  <a:lnTo>
                    <a:pt x="26572" y="2913"/>
                  </a:lnTo>
                  <a:lnTo>
                    <a:pt x="265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7"/>
            <p:cNvSpPr/>
            <p:nvPr/>
          </p:nvSpPr>
          <p:spPr>
            <a:xfrm>
              <a:off x="2927250" y="2811973"/>
              <a:ext cx="1809889" cy="1045463"/>
            </a:xfrm>
            <a:custGeom>
              <a:avLst/>
              <a:gdLst/>
              <a:ahLst/>
              <a:cxnLst/>
              <a:rect l="l" t="t" r="r" b="b"/>
              <a:pathLst>
                <a:path w="26842" h="15505" extrusionOk="0">
                  <a:moveTo>
                    <a:pt x="26393" y="0"/>
                  </a:moveTo>
                  <a:lnTo>
                    <a:pt x="0" y="15235"/>
                  </a:lnTo>
                  <a:lnTo>
                    <a:pt x="179" y="15504"/>
                  </a:lnTo>
                  <a:lnTo>
                    <a:pt x="448" y="15504"/>
                  </a:lnTo>
                  <a:lnTo>
                    <a:pt x="26841" y="269"/>
                  </a:lnTo>
                  <a:lnTo>
                    <a:pt x="263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7"/>
            <p:cNvSpPr/>
            <p:nvPr/>
          </p:nvSpPr>
          <p:spPr>
            <a:xfrm>
              <a:off x="2603936" y="3839229"/>
              <a:ext cx="353590" cy="332418"/>
            </a:xfrm>
            <a:custGeom>
              <a:avLst/>
              <a:gdLst/>
              <a:ahLst/>
              <a:cxnLst/>
              <a:rect l="l" t="t" r="r" b="b"/>
              <a:pathLst>
                <a:path w="5244" h="4930" extrusionOk="0">
                  <a:moveTo>
                    <a:pt x="4795" y="0"/>
                  </a:moveTo>
                  <a:lnTo>
                    <a:pt x="4795" y="2913"/>
                  </a:lnTo>
                  <a:lnTo>
                    <a:pt x="2151" y="4436"/>
                  </a:lnTo>
                  <a:lnTo>
                    <a:pt x="1" y="3227"/>
                  </a:lnTo>
                  <a:lnTo>
                    <a:pt x="1" y="3719"/>
                  </a:lnTo>
                  <a:lnTo>
                    <a:pt x="2151" y="4929"/>
                  </a:lnTo>
                  <a:lnTo>
                    <a:pt x="5243" y="3182"/>
                  </a:lnTo>
                  <a:lnTo>
                    <a:pt x="5243" y="269"/>
                  </a:lnTo>
                  <a:lnTo>
                    <a:pt x="47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7"/>
            <p:cNvSpPr/>
            <p:nvPr/>
          </p:nvSpPr>
          <p:spPr>
            <a:xfrm>
              <a:off x="5021073" y="2313415"/>
              <a:ext cx="531801" cy="450281"/>
            </a:xfrm>
            <a:custGeom>
              <a:avLst/>
              <a:gdLst/>
              <a:ahLst/>
              <a:cxnLst/>
              <a:rect l="l" t="t" r="r" b="b"/>
              <a:pathLst>
                <a:path w="7887" h="6678" extrusionOk="0">
                  <a:moveTo>
                    <a:pt x="7887" y="0"/>
                  </a:moveTo>
                  <a:lnTo>
                    <a:pt x="0" y="3675"/>
                  </a:lnTo>
                  <a:lnTo>
                    <a:pt x="90" y="6139"/>
                  </a:lnTo>
                  <a:lnTo>
                    <a:pt x="672" y="6677"/>
                  </a:lnTo>
                  <a:lnTo>
                    <a:pt x="7887" y="2510"/>
                  </a:lnTo>
                  <a:lnTo>
                    <a:pt x="78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7"/>
            <p:cNvSpPr/>
            <p:nvPr/>
          </p:nvSpPr>
          <p:spPr>
            <a:xfrm>
              <a:off x="4924382" y="2135137"/>
              <a:ext cx="628492" cy="459316"/>
            </a:xfrm>
            <a:custGeom>
              <a:avLst/>
              <a:gdLst/>
              <a:ahLst/>
              <a:cxnLst/>
              <a:rect l="l" t="t" r="r" b="b"/>
              <a:pathLst>
                <a:path w="9321" h="6812" extrusionOk="0">
                  <a:moveTo>
                    <a:pt x="7797" y="1"/>
                  </a:moveTo>
                  <a:lnTo>
                    <a:pt x="941" y="3361"/>
                  </a:lnTo>
                  <a:lnTo>
                    <a:pt x="0" y="4168"/>
                  </a:lnTo>
                  <a:lnTo>
                    <a:pt x="2106" y="6812"/>
                  </a:lnTo>
                  <a:lnTo>
                    <a:pt x="9321" y="2644"/>
                  </a:lnTo>
                  <a:lnTo>
                    <a:pt x="77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7"/>
            <p:cNvSpPr/>
            <p:nvPr/>
          </p:nvSpPr>
          <p:spPr>
            <a:xfrm>
              <a:off x="5033142" y="2349691"/>
              <a:ext cx="151105" cy="117863"/>
            </a:xfrm>
            <a:custGeom>
              <a:avLst/>
              <a:gdLst/>
              <a:ahLst/>
              <a:cxnLst/>
              <a:rect l="l" t="t" r="r" b="b"/>
              <a:pathLst>
                <a:path w="2241" h="1748" extrusionOk="0">
                  <a:moveTo>
                    <a:pt x="1838" y="0"/>
                  </a:moveTo>
                  <a:lnTo>
                    <a:pt x="0" y="1076"/>
                  </a:lnTo>
                  <a:lnTo>
                    <a:pt x="404" y="1748"/>
                  </a:lnTo>
                  <a:lnTo>
                    <a:pt x="2241" y="672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7"/>
            <p:cNvSpPr/>
            <p:nvPr/>
          </p:nvSpPr>
          <p:spPr>
            <a:xfrm>
              <a:off x="5075419" y="2452383"/>
              <a:ext cx="93724" cy="72619"/>
            </a:xfrm>
            <a:custGeom>
              <a:avLst/>
              <a:gdLst/>
              <a:ahLst/>
              <a:cxnLst/>
              <a:rect l="l" t="t" r="r" b="b"/>
              <a:pathLst>
                <a:path w="1390" h="1077" extrusionOk="0">
                  <a:moveTo>
                    <a:pt x="1166" y="1"/>
                  </a:moveTo>
                  <a:lnTo>
                    <a:pt x="1" y="673"/>
                  </a:lnTo>
                  <a:lnTo>
                    <a:pt x="270" y="1076"/>
                  </a:lnTo>
                  <a:lnTo>
                    <a:pt x="1390" y="449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7"/>
            <p:cNvSpPr/>
            <p:nvPr/>
          </p:nvSpPr>
          <p:spPr>
            <a:xfrm>
              <a:off x="4815621" y="2050583"/>
              <a:ext cx="634560" cy="365592"/>
            </a:xfrm>
            <a:custGeom>
              <a:avLst/>
              <a:gdLst/>
              <a:ahLst/>
              <a:cxnLst/>
              <a:rect l="l" t="t" r="r" b="b"/>
              <a:pathLst>
                <a:path w="9411" h="5422" extrusionOk="0">
                  <a:moveTo>
                    <a:pt x="7214" y="0"/>
                  </a:moveTo>
                  <a:lnTo>
                    <a:pt x="0" y="4167"/>
                  </a:lnTo>
                  <a:lnTo>
                    <a:pt x="359" y="5377"/>
                  </a:lnTo>
                  <a:lnTo>
                    <a:pt x="2196" y="5422"/>
                  </a:lnTo>
                  <a:lnTo>
                    <a:pt x="9410" y="1255"/>
                  </a:lnTo>
                  <a:lnTo>
                    <a:pt x="7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7"/>
            <p:cNvSpPr/>
            <p:nvPr/>
          </p:nvSpPr>
          <p:spPr>
            <a:xfrm>
              <a:off x="4594999" y="2331553"/>
              <a:ext cx="220690" cy="268968"/>
            </a:xfrm>
            <a:custGeom>
              <a:avLst/>
              <a:gdLst/>
              <a:ahLst/>
              <a:cxnLst/>
              <a:rect l="l" t="t" r="r" b="b"/>
              <a:pathLst>
                <a:path w="3273" h="3989" extrusionOk="0">
                  <a:moveTo>
                    <a:pt x="3272" y="0"/>
                  </a:moveTo>
                  <a:lnTo>
                    <a:pt x="1749" y="852"/>
                  </a:lnTo>
                  <a:lnTo>
                    <a:pt x="1" y="3988"/>
                  </a:lnTo>
                  <a:lnTo>
                    <a:pt x="1" y="3988"/>
                  </a:lnTo>
                  <a:lnTo>
                    <a:pt x="1390" y="3495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7"/>
            <p:cNvSpPr/>
            <p:nvPr/>
          </p:nvSpPr>
          <p:spPr>
            <a:xfrm>
              <a:off x="4721897" y="2739421"/>
              <a:ext cx="344555" cy="84689"/>
            </a:xfrm>
            <a:custGeom>
              <a:avLst/>
              <a:gdLst/>
              <a:ahLst/>
              <a:cxnLst/>
              <a:rect l="l" t="t" r="r" b="b"/>
              <a:pathLst>
                <a:path w="5110" h="1256" extrusionOk="0">
                  <a:moveTo>
                    <a:pt x="3720" y="1"/>
                  </a:moveTo>
                  <a:lnTo>
                    <a:pt x="494" y="359"/>
                  </a:lnTo>
                  <a:lnTo>
                    <a:pt x="1" y="1166"/>
                  </a:lnTo>
                  <a:lnTo>
                    <a:pt x="3586" y="1255"/>
                  </a:lnTo>
                  <a:lnTo>
                    <a:pt x="5109" y="359"/>
                  </a:lnTo>
                  <a:lnTo>
                    <a:pt x="37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7"/>
            <p:cNvSpPr/>
            <p:nvPr/>
          </p:nvSpPr>
          <p:spPr>
            <a:xfrm>
              <a:off x="4773277" y="2594385"/>
              <a:ext cx="293175" cy="193449"/>
            </a:xfrm>
            <a:custGeom>
              <a:avLst/>
              <a:gdLst/>
              <a:ahLst/>
              <a:cxnLst/>
              <a:rect l="l" t="t" r="r" b="b"/>
              <a:pathLst>
                <a:path w="4348" h="2869" extrusionOk="0">
                  <a:moveTo>
                    <a:pt x="4347" y="1"/>
                  </a:moveTo>
                  <a:lnTo>
                    <a:pt x="1345" y="807"/>
                  </a:lnTo>
                  <a:lnTo>
                    <a:pt x="1" y="1614"/>
                  </a:lnTo>
                  <a:lnTo>
                    <a:pt x="1" y="2869"/>
                  </a:lnTo>
                  <a:lnTo>
                    <a:pt x="4347" y="2510"/>
                  </a:lnTo>
                  <a:lnTo>
                    <a:pt x="4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7"/>
            <p:cNvSpPr/>
            <p:nvPr/>
          </p:nvSpPr>
          <p:spPr>
            <a:xfrm>
              <a:off x="4700792" y="2416107"/>
              <a:ext cx="365659" cy="287106"/>
            </a:xfrm>
            <a:custGeom>
              <a:avLst/>
              <a:gdLst/>
              <a:ahLst/>
              <a:cxnLst/>
              <a:rect l="l" t="t" r="r" b="b"/>
              <a:pathLst>
                <a:path w="5423" h="4258" extrusionOk="0">
                  <a:moveTo>
                    <a:pt x="3899" y="1"/>
                  </a:moveTo>
                  <a:lnTo>
                    <a:pt x="0" y="2600"/>
                  </a:lnTo>
                  <a:lnTo>
                    <a:pt x="314" y="3496"/>
                  </a:lnTo>
                  <a:lnTo>
                    <a:pt x="1076" y="4258"/>
                  </a:lnTo>
                  <a:lnTo>
                    <a:pt x="5422" y="2645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7"/>
            <p:cNvSpPr/>
            <p:nvPr/>
          </p:nvSpPr>
          <p:spPr>
            <a:xfrm>
              <a:off x="4646379" y="2331553"/>
              <a:ext cx="317314" cy="284072"/>
            </a:xfrm>
            <a:custGeom>
              <a:avLst/>
              <a:gdLst/>
              <a:ahLst/>
              <a:cxnLst/>
              <a:rect l="l" t="t" r="r" b="b"/>
              <a:pathLst>
                <a:path w="4706" h="4213" extrusionOk="0">
                  <a:moveTo>
                    <a:pt x="2510" y="0"/>
                  </a:moveTo>
                  <a:lnTo>
                    <a:pt x="1" y="3585"/>
                  </a:lnTo>
                  <a:lnTo>
                    <a:pt x="449" y="4078"/>
                  </a:lnTo>
                  <a:lnTo>
                    <a:pt x="1121" y="4212"/>
                  </a:lnTo>
                  <a:lnTo>
                    <a:pt x="4706" y="1255"/>
                  </a:lnTo>
                  <a:lnTo>
                    <a:pt x="25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7"/>
            <p:cNvSpPr/>
            <p:nvPr/>
          </p:nvSpPr>
          <p:spPr>
            <a:xfrm>
              <a:off x="4715896" y="2703145"/>
              <a:ext cx="57448" cy="105861"/>
            </a:xfrm>
            <a:custGeom>
              <a:avLst/>
              <a:gdLst/>
              <a:ahLst/>
              <a:cxnLst/>
              <a:rect l="l" t="t" r="r" b="b"/>
              <a:pathLst>
                <a:path w="852" h="1570" extrusionOk="0">
                  <a:moveTo>
                    <a:pt x="852" y="1"/>
                  </a:moveTo>
                  <a:lnTo>
                    <a:pt x="0" y="46"/>
                  </a:lnTo>
                  <a:lnTo>
                    <a:pt x="45" y="1300"/>
                  </a:lnTo>
                  <a:lnTo>
                    <a:pt x="314" y="1569"/>
                  </a:lnTo>
                  <a:lnTo>
                    <a:pt x="852" y="1256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7"/>
            <p:cNvSpPr/>
            <p:nvPr/>
          </p:nvSpPr>
          <p:spPr>
            <a:xfrm>
              <a:off x="4667551" y="2606454"/>
              <a:ext cx="105794" cy="117931"/>
            </a:xfrm>
            <a:custGeom>
              <a:avLst/>
              <a:gdLst/>
              <a:ahLst/>
              <a:cxnLst/>
              <a:rect l="l" t="t" r="r" b="b"/>
              <a:pathLst>
                <a:path w="1569" h="1749" extrusionOk="0">
                  <a:moveTo>
                    <a:pt x="493" y="1"/>
                  </a:moveTo>
                  <a:lnTo>
                    <a:pt x="0" y="404"/>
                  </a:lnTo>
                  <a:lnTo>
                    <a:pt x="1031" y="1749"/>
                  </a:lnTo>
                  <a:lnTo>
                    <a:pt x="1569" y="1435"/>
                  </a:lnTo>
                  <a:lnTo>
                    <a:pt x="807" y="135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7"/>
            <p:cNvSpPr/>
            <p:nvPr/>
          </p:nvSpPr>
          <p:spPr>
            <a:xfrm>
              <a:off x="4613137" y="2573280"/>
              <a:ext cx="108828" cy="60482"/>
            </a:xfrm>
            <a:custGeom>
              <a:avLst/>
              <a:gdLst/>
              <a:ahLst/>
              <a:cxnLst/>
              <a:rect l="l" t="t" r="r" b="b"/>
              <a:pathLst>
                <a:path w="1614" h="897" extrusionOk="0">
                  <a:moveTo>
                    <a:pt x="494" y="0"/>
                  </a:moveTo>
                  <a:lnTo>
                    <a:pt x="1" y="269"/>
                  </a:lnTo>
                  <a:lnTo>
                    <a:pt x="180" y="896"/>
                  </a:lnTo>
                  <a:lnTo>
                    <a:pt x="1076" y="896"/>
                  </a:lnTo>
                  <a:lnTo>
                    <a:pt x="1614" y="627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7"/>
            <p:cNvSpPr/>
            <p:nvPr/>
          </p:nvSpPr>
          <p:spPr>
            <a:xfrm>
              <a:off x="4561825" y="2591351"/>
              <a:ext cx="175311" cy="247863"/>
            </a:xfrm>
            <a:custGeom>
              <a:avLst/>
              <a:gdLst/>
              <a:ahLst/>
              <a:cxnLst/>
              <a:rect l="l" t="t" r="r" b="b"/>
              <a:pathLst>
                <a:path w="2600" h="3676" extrusionOk="0">
                  <a:moveTo>
                    <a:pt x="762" y="1"/>
                  </a:moveTo>
                  <a:lnTo>
                    <a:pt x="0" y="449"/>
                  </a:lnTo>
                  <a:lnTo>
                    <a:pt x="0" y="1704"/>
                  </a:lnTo>
                  <a:lnTo>
                    <a:pt x="762" y="3048"/>
                  </a:lnTo>
                  <a:lnTo>
                    <a:pt x="1837" y="3675"/>
                  </a:lnTo>
                  <a:lnTo>
                    <a:pt x="2599" y="3227"/>
                  </a:lnTo>
                  <a:lnTo>
                    <a:pt x="2599" y="1973"/>
                  </a:lnTo>
                  <a:lnTo>
                    <a:pt x="1837" y="628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7"/>
            <p:cNvSpPr/>
            <p:nvPr/>
          </p:nvSpPr>
          <p:spPr>
            <a:xfrm>
              <a:off x="4289890" y="1062570"/>
              <a:ext cx="546904" cy="1414090"/>
            </a:xfrm>
            <a:custGeom>
              <a:avLst/>
              <a:gdLst/>
              <a:ahLst/>
              <a:cxnLst/>
              <a:rect l="l" t="t" r="r" b="b"/>
              <a:pathLst>
                <a:path w="8111" h="20972" extrusionOk="0">
                  <a:moveTo>
                    <a:pt x="6946" y="0"/>
                  </a:moveTo>
                  <a:lnTo>
                    <a:pt x="0" y="20523"/>
                  </a:lnTo>
                  <a:lnTo>
                    <a:pt x="762" y="20971"/>
                  </a:lnTo>
                  <a:lnTo>
                    <a:pt x="5512" y="16625"/>
                  </a:lnTo>
                  <a:lnTo>
                    <a:pt x="8111" y="404"/>
                  </a:lnTo>
                  <a:lnTo>
                    <a:pt x="69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7"/>
            <p:cNvSpPr/>
            <p:nvPr/>
          </p:nvSpPr>
          <p:spPr>
            <a:xfrm>
              <a:off x="4758173" y="962845"/>
              <a:ext cx="223657" cy="126966"/>
            </a:xfrm>
            <a:custGeom>
              <a:avLst/>
              <a:gdLst/>
              <a:ahLst/>
              <a:cxnLst/>
              <a:rect l="l" t="t" r="r" b="b"/>
              <a:pathLst>
                <a:path w="3317" h="1883" extrusionOk="0">
                  <a:moveTo>
                    <a:pt x="2555" y="1"/>
                  </a:moveTo>
                  <a:lnTo>
                    <a:pt x="1" y="1479"/>
                  </a:lnTo>
                  <a:lnTo>
                    <a:pt x="762" y="1883"/>
                  </a:lnTo>
                  <a:lnTo>
                    <a:pt x="1928" y="1659"/>
                  </a:lnTo>
                  <a:lnTo>
                    <a:pt x="3317" y="404"/>
                  </a:lnTo>
                  <a:lnTo>
                    <a:pt x="25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7"/>
            <p:cNvSpPr/>
            <p:nvPr/>
          </p:nvSpPr>
          <p:spPr>
            <a:xfrm>
              <a:off x="4341202" y="990018"/>
              <a:ext cx="640629" cy="1486642"/>
            </a:xfrm>
            <a:custGeom>
              <a:avLst/>
              <a:gdLst/>
              <a:ahLst/>
              <a:cxnLst/>
              <a:rect l="l" t="t" r="r" b="b"/>
              <a:pathLst>
                <a:path w="9501" h="22048" extrusionOk="0">
                  <a:moveTo>
                    <a:pt x="9501" y="1"/>
                  </a:moveTo>
                  <a:lnTo>
                    <a:pt x="6946" y="1480"/>
                  </a:lnTo>
                  <a:lnTo>
                    <a:pt x="1" y="22047"/>
                  </a:lnTo>
                  <a:lnTo>
                    <a:pt x="9501" y="16536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7" name="Google Shape;1087;p37"/>
          <p:cNvSpPr/>
          <p:nvPr/>
        </p:nvSpPr>
        <p:spPr>
          <a:xfrm>
            <a:off x="7863050" y="479875"/>
            <a:ext cx="369600" cy="3696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37"/>
          <p:cNvSpPr/>
          <p:nvPr/>
        </p:nvSpPr>
        <p:spPr>
          <a:xfrm>
            <a:off x="8324263" y="849564"/>
            <a:ext cx="213000" cy="213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>
          <a:extLst>
            <a:ext uri="{FF2B5EF4-FFF2-40B4-BE49-F238E27FC236}">
              <a16:creationId xmlns:a16="http://schemas.microsoft.com/office/drawing/2014/main" id="{10154DB5-AE12-4453-60DD-5A205AB6F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38">
            <a:extLst>
              <a:ext uri="{FF2B5EF4-FFF2-40B4-BE49-F238E27FC236}">
                <a16:creationId xmlns:a16="http://schemas.microsoft.com/office/drawing/2014/main" id="{81FAEF44-834D-C5F3-34BF-DAB0B61C78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482" y="2962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>
                <a:solidFill>
                  <a:schemeClr val="tx2"/>
                </a:solidFill>
              </a:rPr>
              <a:t>Problema</a:t>
            </a:r>
            <a:r>
              <a:rPr lang="en">
                <a:solidFill>
                  <a:schemeClr val="tx2"/>
                </a:solidFill>
              </a:rPr>
              <a:t> di Lambert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1096" name="Google Shape;1096;p38">
            <a:extLst>
              <a:ext uri="{FF2B5EF4-FFF2-40B4-BE49-F238E27FC236}">
                <a16:creationId xmlns:a16="http://schemas.microsoft.com/office/drawing/2014/main" id="{C63D26AD-5DAF-105A-CE90-E24EF7043E55}"/>
              </a:ext>
            </a:extLst>
          </p:cNvPr>
          <p:cNvSpPr/>
          <p:nvPr/>
        </p:nvSpPr>
        <p:spPr>
          <a:xfrm>
            <a:off x="8012950" y="422850"/>
            <a:ext cx="319500" cy="3195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38">
            <a:extLst>
              <a:ext uri="{FF2B5EF4-FFF2-40B4-BE49-F238E27FC236}">
                <a16:creationId xmlns:a16="http://schemas.microsoft.com/office/drawing/2014/main" id="{8DAFC19D-C0C8-65D9-B3A7-9DD9107756AF}"/>
              </a:ext>
            </a:extLst>
          </p:cNvPr>
          <p:cNvSpPr/>
          <p:nvPr/>
        </p:nvSpPr>
        <p:spPr>
          <a:xfrm>
            <a:off x="8422175" y="7423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5324F4A6-7986-89D5-59ED-DE658D94B68E}"/>
                  </a:ext>
                </a:extLst>
              </p:cNvPr>
              <p:cNvSpPr txBox="1"/>
              <p:nvPr/>
            </p:nvSpPr>
            <p:spPr>
              <a:xfrm>
                <a:off x="0" y="1279134"/>
                <a:ext cx="9143999" cy="7466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>
                    <a:solidFill>
                      <a:schemeClr val="tx1"/>
                    </a:solidFill>
                    <a:latin typeface="Barlow" pitchFamily="2" charset="77"/>
                  </a:rPr>
                  <a:t>Noti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it-IT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it-IT" dirty="0">
                            <a:solidFill>
                              <a:schemeClr val="tx1"/>
                            </a:solidFill>
                            <a:latin typeface="Barlow" pitchFamily="2" charset="77"/>
                          </a:rPr>
                          <m:t> 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it-IT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</m:acc>
                  </m:oMath>
                </a14:m>
                <a:r>
                  <a:rPr lang="it-IT">
                    <a:solidFill>
                      <a:schemeClr val="tx1"/>
                    </a:solidFill>
                    <a:latin typeface="Barlow" pitchFamily="2" charset="77"/>
                  </a:rPr>
                  <a:t>  posizione iniziale,</a:t>
                </a:r>
                <a:r>
                  <a:rPr lang="it-IT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it-IT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acc>
                        <m:r>
                          <a:rPr lang="it-IT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it-IT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it-IT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</m:acc>
                      </m:e>
                      <m:sup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’</m:t>
                        </m:r>
                      </m:sup>
                    </m:sSup>
                  </m:oMath>
                </a14:m>
                <a:r>
                  <a:rPr lang="it-IT">
                    <a:solidFill>
                      <a:schemeClr val="tx1"/>
                    </a:solidFill>
                    <a:latin typeface="Barlow" pitchFamily="2" charset="77"/>
                  </a:rPr>
                  <a:t> posizione iniziale,</a:t>
                </a:r>
                <a:r>
                  <a:rPr lang="it-IT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it-IT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it-IT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it-IT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</m:acc>
                      </m:e>
                      <m:sup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’</m:t>
                        </m:r>
                      </m:sup>
                    </m:sSup>
                    <m:r>
                      <a:rPr lang="it-IT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it-IT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</m:acc>
                  </m:oMath>
                </a14:m>
                <a:r>
                  <a:rPr lang="it-IT">
                    <a:solidFill>
                      <a:schemeClr val="tx1"/>
                    </a:solidFill>
                    <a:latin typeface="Barlow" pitchFamily="2" charset="77"/>
                  </a:rPr>
                  <a:t> vettore differenza delle posizioni e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>
                    <a:solidFill>
                      <a:schemeClr val="tx1"/>
                    </a:solidFill>
                    <a:latin typeface="Barlow" pitchFamily="2" charset="77"/>
                  </a:rPr>
                  <a:t> intervallo di tempo per passare dalla posizione iniziale alla posizione finale vogliamo calcolare i valori dei parametri orbitali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Υ</m:t>
                    </m:r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}.</m:t>
                    </m:r>
                  </m:oMath>
                </a14:m>
                <a:endParaRPr lang="it-IT">
                  <a:solidFill>
                    <a:schemeClr val="tx1"/>
                  </a:solidFill>
                  <a:latin typeface="Barlow" pitchFamily="2" charset="77"/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5324F4A6-7986-89D5-59ED-DE658D94B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79134"/>
                <a:ext cx="9143999" cy="746679"/>
              </a:xfrm>
              <a:prstGeom prst="rect">
                <a:avLst/>
              </a:prstGeom>
              <a:blipFill>
                <a:blip r:embed="rId3"/>
                <a:stretch>
                  <a:fillRect l="-200" t="-820" b="-7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 descr="Immagine che contiene linea, triangolo, diagramma, schizzo&#10;&#10;Il contenuto generato dall'IA potrebbe non essere corretto.">
            <a:extLst>
              <a:ext uri="{FF2B5EF4-FFF2-40B4-BE49-F238E27FC236}">
                <a16:creationId xmlns:a16="http://schemas.microsoft.com/office/drawing/2014/main" id="{4D949512-941C-D63F-4980-1C3D3058E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327" y="2147025"/>
            <a:ext cx="2171344" cy="2132913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9976DD38-7D14-B10D-3177-79C91AE7B8A6}"/>
                  </a:ext>
                </a:extLst>
              </p:cNvPr>
              <p:cNvSpPr txBox="1"/>
              <p:nvPr/>
            </p:nvSpPr>
            <p:spPr>
              <a:xfrm>
                <a:off x="0" y="4401150"/>
                <a:ext cx="9143999" cy="3195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>
                    <a:solidFill>
                      <a:schemeClr val="tx1"/>
                    </a:solidFill>
                    <a:latin typeface="Barlow" pitchFamily="2" charset="77"/>
                  </a:rPr>
                  <a:t>In particolare Lambert ha dimostrato che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=∆</m:t>
                    </m:r>
                    <m:r>
                      <m:rPr>
                        <m:sty m:val="p"/>
                      </m:rP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,∆</m:t>
                    </m:r>
                    <m:r>
                      <m:rPr>
                        <m:sty m:val="p"/>
                      </m:rP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</m:acc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</m:t>
                            </m:r>
                          </m:e>
                        </m:acc>
                      </m:e>
                      <m:sup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’</m:t>
                        </m:r>
                      </m:sup>
                    </m:sSup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).</m:t>
                    </m:r>
                  </m:oMath>
                </a14:m>
                <a:endParaRPr lang="it-IT">
                  <a:solidFill>
                    <a:schemeClr val="tx1"/>
                  </a:solidFill>
                  <a:latin typeface="Barlow" pitchFamily="2" charset="77"/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9976DD38-7D14-B10D-3177-79C91AE7B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01150"/>
                <a:ext cx="9143999" cy="319500"/>
              </a:xfrm>
              <a:prstGeom prst="rect">
                <a:avLst/>
              </a:prstGeom>
              <a:blipFill>
                <a:blip r:embed="rId5"/>
                <a:stretch>
                  <a:fillRect t="-1923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7650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>
          <a:extLst>
            <a:ext uri="{FF2B5EF4-FFF2-40B4-BE49-F238E27FC236}">
              <a16:creationId xmlns:a16="http://schemas.microsoft.com/office/drawing/2014/main" id="{0DF697E8-FC24-810A-5B8F-D649AB6D2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38">
            <a:extLst>
              <a:ext uri="{FF2B5EF4-FFF2-40B4-BE49-F238E27FC236}">
                <a16:creationId xmlns:a16="http://schemas.microsoft.com/office/drawing/2014/main" id="{591A11A2-D05F-5561-2595-C60B09D088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482" y="2962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2"/>
                </a:solidFill>
              </a:rPr>
              <a:t>Lambert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1096" name="Google Shape;1096;p38">
            <a:extLst>
              <a:ext uri="{FF2B5EF4-FFF2-40B4-BE49-F238E27FC236}">
                <a16:creationId xmlns:a16="http://schemas.microsoft.com/office/drawing/2014/main" id="{A9AE5F53-0855-D457-0D7E-8FCABC2523F0}"/>
              </a:ext>
            </a:extLst>
          </p:cNvPr>
          <p:cNvSpPr/>
          <p:nvPr/>
        </p:nvSpPr>
        <p:spPr>
          <a:xfrm>
            <a:off x="8012950" y="422850"/>
            <a:ext cx="319500" cy="3195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38">
            <a:extLst>
              <a:ext uri="{FF2B5EF4-FFF2-40B4-BE49-F238E27FC236}">
                <a16:creationId xmlns:a16="http://schemas.microsoft.com/office/drawing/2014/main" id="{DE0B2F30-7107-294C-6A13-0DF568CDCA38}"/>
              </a:ext>
            </a:extLst>
          </p:cNvPr>
          <p:cNvSpPr/>
          <p:nvPr/>
        </p:nvSpPr>
        <p:spPr>
          <a:xfrm>
            <a:off x="8422175" y="7423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A99D2832-FA23-0005-6217-18C27E6866E7}"/>
                  </a:ext>
                </a:extLst>
              </p:cNvPr>
              <p:cNvSpPr txBox="1"/>
              <p:nvPr/>
            </p:nvSpPr>
            <p:spPr>
              <a:xfrm>
                <a:off x="349481" y="1269870"/>
                <a:ext cx="8550679" cy="22853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>
                    <a:solidFill>
                      <a:schemeClr val="tx1"/>
                    </a:solidFill>
                    <a:latin typeface="Barlow" pitchFamily="2" charset="77"/>
                  </a:rPr>
                  <a:t>Lambert grazie alla conoscenza della posizione iniziale del pianeta di partenza  e della posizione finale del pianta di arrivo ci fornisce la velocità che il satellite deve avere all’arrivo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sa</m:t>
                        </m:r>
                      </m:sub>
                    </m:sSub>
                  </m:oMath>
                </a14:m>
                <a:r>
                  <a:rPr lang="it-IT">
                    <a:solidFill>
                      <a:schemeClr val="tx1"/>
                    </a:solidFill>
                    <a:latin typeface="Barlow" pitchFamily="2" charset="77"/>
                  </a:rPr>
                  <a:t>) e alla partenza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sp</m:t>
                        </m:r>
                      </m:sub>
                    </m:sSub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):</m:t>
                    </m:r>
                  </m:oMath>
                </a14:m>
                <a:endParaRPr lang="it-IT" b="0">
                  <a:solidFill>
                    <a:schemeClr val="tx1"/>
                  </a:solidFill>
                  <a:latin typeface="Barlow" pitchFamily="2" charset="77"/>
                </a:endParaRPr>
              </a:p>
              <a:p>
                <a:endParaRPr lang="it-IT" b="0">
                  <a:solidFill>
                    <a:schemeClr val="tx1"/>
                  </a:solidFill>
                  <a:latin typeface="Barlow" pitchFamily="2" charset="77"/>
                </a:endParaRPr>
              </a:p>
              <a:p>
                <a:endParaRPr lang="it-IT">
                  <a:solidFill>
                    <a:schemeClr val="tx1"/>
                  </a:solidFill>
                  <a:latin typeface="Barlow" pitchFamily="2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sp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it-IT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⊙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⊕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⋇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it-I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r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⋇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it-I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r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⊕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rad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,    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it-IT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it-IT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⊙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it-IT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a:rPr lang="it-IT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⊕</m:t>
                                  </m:r>
                                </m:sub>
                              </m:sSub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a:rPr lang="it-IT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⋇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it-I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r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⊕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it-I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r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⋇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it-IT">
                  <a:solidFill>
                    <a:schemeClr val="tx1"/>
                  </a:solidFill>
                  <a:latin typeface="Barlow" pitchFamily="2" charset="77"/>
                </a:endParaRPr>
              </a:p>
              <a:p>
                <a:endParaRPr lang="it-IT">
                  <a:solidFill>
                    <a:schemeClr val="tx1"/>
                  </a:solidFill>
                  <a:latin typeface="Barlow" pitchFamily="2" charset="77"/>
                </a:endParaRPr>
              </a:p>
              <a:p>
                <a:endParaRPr lang="it-IT">
                  <a:solidFill>
                    <a:schemeClr val="tx1"/>
                  </a:solidFill>
                  <a:latin typeface="Barlow" pitchFamily="2" charset="77"/>
                </a:endParaRPr>
              </a:p>
              <a:p>
                <a:r>
                  <a:rPr lang="it-IT">
                    <a:solidFill>
                      <a:schemeClr val="tx1"/>
                    </a:solidFill>
                    <a:latin typeface="Barlow" pitchFamily="2" charset="77"/>
                  </a:rPr>
                  <a:t>I valori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sp</m:t>
                        </m:r>
                      </m:sub>
                    </m:sSub>
                  </m:oMath>
                </a14:m>
                <a:r>
                  <a:rPr lang="it-IT">
                    <a:solidFill>
                      <a:schemeClr val="tx1"/>
                    </a:solidFill>
                    <a:latin typeface="Barlow" pitchFamily="2" charset="77"/>
                  </a:rPr>
                  <a:t> e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sa</m:t>
                        </m:r>
                      </m:sub>
                    </m:sSub>
                  </m:oMath>
                </a14:m>
                <a:r>
                  <a:rPr lang="it-IT">
                    <a:solidFill>
                      <a:schemeClr val="tx1"/>
                    </a:solidFill>
                    <a:latin typeface="Barlow" pitchFamily="2" charset="77"/>
                  </a:rPr>
                  <a:t> dipendono dalla strategia scelta per effettuare la fase eliocentrica.</a:t>
                </a: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A99D2832-FA23-0005-6217-18C27E686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481" y="1269870"/>
                <a:ext cx="8550679" cy="2285306"/>
              </a:xfrm>
              <a:prstGeom prst="rect">
                <a:avLst/>
              </a:prstGeom>
              <a:blipFill>
                <a:blip r:embed="rId3"/>
                <a:stretch>
                  <a:fillRect l="-214" t="-267" b="-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131584"/>
      </p:ext>
    </p:extLst>
  </p:cSld>
  <p:clrMapOvr>
    <a:masterClrMapping/>
  </p:clrMapOvr>
</p:sld>
</file>

<file path=ppt/theme/theme1.xml><?xml version="1.0" encoding="utf-8"?>
<a:theme xmlns:a="http://schemas.openxmlformats.org/drawingml/2006/main" name="Earth Science Lesson: Satellites by Slidesgo">
  <a:themeElements>
    <a:clrScheme name="Simple Light">
      <a:dk1>
        <a:srgbClr val="F4F9FF"/>
      </a:dk1>
      <a:lt1>
        <a:srgbClr val="1D1D1D"/>
      </a:lt1>
      <a:dk2>
        <a:srgbClr val="428AA8"/>
      </a:dk2>
      <a:lt2>
        <a:srgbClr val="FFC654"/>
      </a:lt2>
      <a:accent1>
        <a:srgbClr val="D8E1EE"/>
      </a:accent1>
      <a:accent2>
        <a:srgbClr val="B2BDCE"/>
      </a:accent2>
      <a:accent3>
        <a:srgbClr val="8795AC"/>
      </a:accent3>
      <a:accent4>
        <a:srgbClr val="5C6B85"/>
      </a:accent4>
      <a:accent5>
        <a:srgbClr val="FFFFFF"/>
      </a:accent5>
      <a:accent6>
        <a:srgbClr val="FFFFFF"/>
      </a:accent6>
      <a:hlink>
        <a:srgbClr val="F4F9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933</Words>
  <Application>Microsoft Office PowerPoint</Application>
  <PresentationFormat>Presentazione su schermo (16:9)</PresentationFormat>
  <Paragraphs>210</Paragraphs>
  <Slides>29</Slides>
  <Notes>25</Notes>
  <HiddenSlides>0</HiddenSlides>
  <MMClips>4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7" baseType="lpstr">
      <vt:lpstr>Barlow</vt:lpstr>
      <vt:lpstr>Arial</vt:lpstr>
      <vt:lpstr>Oswald Medium</vt:lpstr>
      <vt:lpstr>Cambria Math</vt:lpstr>
      <vt:lpstr>Barlow Medium</vt:lpstr>
      <vt:lpstr>Nunito Light</vt:lpstr>
      <vt:lpstr>Barlow Light</vt:lpstr>
      <vt:lpstr>Earth Science Lesson: Satellites by Slidesgo</vt:lpstr>
      <vt:lpstr>KRONOS</vt:lpstr>
      <vt:lpstr>Missione Rosetta</vt:lpstr>
      <vt:lpstr>Missione Kronos</vt:lpstr>
      <vt:lpstr>Ipotesi di Lavoro</vt:lpstr>
      <vt:lpstr>MANOVRE INIZIALI</vt:lpstr>
      <vt:lpstr>Cambio Piano Orbitale</vt:lpstr>
      <vt:lpstr>FASE ELIOCENTRICA</vt:lpstr>
      <vt:lpstr>Problema di Lambert</vt:lpstr>
      <vt:lpstr>Lambert</vt:lpstr>
      <vt:lpstr>FlyBy</vt:lpstr>
      <vt:lpstr>Correzioni</vt:lpstr>
      <vt:lpstr>Flyby</vt:lpstr>
      <vt:lpstr>FlyBy Terra</vt:lpstr>
      <vt:lpstr>Presentazione standard di PowerPoint</vt:lpstr>
      <vt:lpstr>FlyBy Marte</vt:lpstr>
      <vt:lpstr>Presentazione standard di PowerPoint</vt:lpstr>
      <vt:lpstr>Riepilogo ∆V  </vt:lpstr>
      <vt:lpstr>FASE DI FUGA</vt:lpstr>
      <vt:lpstr>Fuga dalla Terra</vt:lpstr>
      <vt:lpstr>Fuga dalla Terra</vt:lpstr>
      <vt:lpstr>Fuga dalla Terra</vt:lpstr>
      <vt:lpstr>FASE DI CATTURA</vt:lpstr>
      <vt:lpstr>Fase di Cattura</vt:lpstr>
      <vt:lpstr>Fase di Cattura</vt:lpstr>
      <vt:lpstr>Fase di Cattura</vt:lpstr>
      <vt:lpstr>Presentazione standard di PowerPoint</vt:lpstr>
      <vt:lpstr>Riepilogo ∆V</vt:lpstr>
      <vt:lpstr>Presentazione standard di PowerPoint</vt:lpstr>
      <vt:lpstr>GRAZIE PER L’ATTENZIONE!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Rolando Giugliano</dc:creator>
  <cp:lastModifiedBy>Rolando Giugliano</cp:lastModifiedBy>
  <cp:revision>1</cp:revision>
  <dcterms:modified xsi:type="dcterms:W3CDTF">2026-01-20T16:25:29Z</dcterms:modified>
</cp:coreProperties>
</file>